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5" r:id="rId2"/>
    <p:sldId id="267" r:id="rId3"/>
    <p:sldId id="269" r:id="rId4"/>
    <p:sldId id="259" r:id="rId5"/>
    <p:sldId id="270" r:id="rId6"/>
    <p:sldId id="273" r:id="rId7"/>
    <p:sldId id="274" r:id="rId8"/>
    <p:sldId id="256" r:id="rId9"/>
    <p:sldId id="268" r:id="rId10"/>
    <p:sldId id="276" r:id="rId11"/>
    <p:sldId id="277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96" y="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69AEDC-434F-41BE-A547-B78A7E1D0E2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48256D66-2F07-4564-BEE2-8AEFF7222BB8}">
      <dgm:prSet phldrT="[Text]" custT="1"/>
      <dgm:spPr/>
      <dgm:t>
        <a:bodyPr/>
        <a:lstStyle/>
        <a:p>
          <a:r>
            <a:rPr lang="sv-SE" sz="2000" b="1" i="0" dirty="0" smtClean="0">
              <a:latin typeface="Merriweather" panose="00000500000000000000" pitchFamily="2" charset="0"/>
            </a:rPr>
            <a:t>Hållbar utveckling</a:t>
          </a:r>
          <a:endParaRPr lang="sv-SE" sz="2000" dirty="0">
            <a:latin typeface="Merriweather" panose="00000500000000000000" pitchFamily="2" charset="0"/>
          </a:endParaRPr>
        </a:p>
      </dgm:t>
    </dgm:pt>
    <dgm:pt modelId="{49588A5C-59A1-4030-8F5D-9C9E9DF3B2AC}" type="sibTrans" cxnId="{886FD049-4F2A-4BD7-A567-8FAB7C55758B}">
      <dgm:prSet/>
      <dgm:spPr/>
      <dgm:t>
        <a:bodyPr/>
        <a:lstStyle/>
        <a:p>
          <a:endParaRPr lang="sv-SE"/>
        </a:p>
      </dgm:t>
    </dgm:pt>
    <dgm:pt modelId="{2348E287-47EC-43CF-96A5-C951D6699E06}" type="parTrans" cxnId="{886FD049-4F2A-4BD7-A567-8FAB7C55758B}">
      <dgm:prSet/>
      <dgm:spPr/>
      <dgm:t>
        <a:bodyPr/>
        <a:lstStyle/>
        <a:p>
          <a:endParaRPr lang="sv-SE"/>
        </a:p>
      </dgm:t>
    </dgm:pt>
    <dgm:pt modelId="{B8528A99-AF41-4757-B17E-4A797CC59D9D}">
      <dgm:prSet phldrT="[Text]" custT="1"/>
      <dgm:spPr/>
      <dgm:t>
        <a:bodyPr/>
        <a:lstStyle/>
        <a:p>
          <a:r>
            <a:rPr lang="sv-SE" sz="2000" b="1" i="0" dirty="0" err="1" smtClean="0">
              <a:latin typeface="Merriweather" panose="00000500000000000000" pitchFamily="2" charset="0"/>
            </a:rPr>
            <a:t>Fattigdoms-bekämpning</a:t>
          </a:r>
          <a:endParaRPr lang="sv-SE" sz="2000" b="1" dirty="0">
            <a:latin typeface="Merriweather" panose="00000500000000000000" pitchFamily="2" charset="0"/>
          </a:endParaRPr>
        </a:p>
      </dgm:t>
    </dgm:pt>
    <dgm:pt modelId="{4C1511D0-85B5-47FE-9E0D-203FE5D502A2}" type="sibTrans" cxnId="{8BAB96EE-922E-405A-A01D-CC50959A0097}">
      <dgm:prSet/>
      <dgm:spPr/>
      <dgm:t>
        <a:bodyPr/>
        <a:lstStyle/>
        <a:p>
          <a:endParaRPr lang="sv-SE"/>
        </a:p>
      </dgm:t>
    </dgm:pt>
    <dgm:pt modelId="{31801F8D-60E5-4A6E-954E-32D35B95A20C}" type="parTrans" cxnId="{8BAB96EE-922E-405A-A01D-CC50959A0097}">
      <dgm:prSet/>
      <dgm:spPr/>
      <dgm:t>
        <a:bodyPr/>
        <a:lstStyle/>
        <a:p>
          <a:endParaRPr lang="sv-SE"/>
        </a:p>
      </dgm:t>
    </dgm:pt>
    <dgm:pt modelId="{5B069C34-9373-40A6-9BBF-383BBF5FD94B}">
      <dgm:prSet phldrT="[Text]" custT="1"/>
      <dgm:spPr/>
      <dgm:t>
        <a:bodyPr/>
        <a:lstStyle/>
        <a:p>
          <a:r>
            <a:rPr lang="sv-SE" sz="2000" b="1" i="0" dirty="0" smtClean="0">
              <a:latin typeface="Merriweather" panose="00000500000000000000" pitchFamily="2" charset="0"/>
            </a:rPr>
            <a:t>Demokrati &amp; mänskliga rättigheter</a:t>
          </a:r>
          <a:endParaRPr lang="sv-SE" sz="2000" b="1" dirty="0">
            <a:latin typeface="Merriweather" panose="00000500000000000000" pitchFamily="2" charset="0"/>
          </a:endParaRPr>
        </a:p>
      </dgm:t>
    </dgm:pt>
    <dgm:pt modelId="{2D7B5614-127C-406C-B51A-CBD1BF11D08D}" type="parTrans" cxnId="{6AD1BB18-1F82-4DA2-AC03-5EEEA68A571F}">
      <dgm:prSet/>
      <dgm:spPr/>
      <dgm:t>
        <a:bodyPr/>
        <a:lstStyle/>
        <a:p>
          <a:endParaRPr lang="sv-SE"/>
        </a:p>
      </dgm:t>
    </dgm:pt>
    <dgm:pt modelId="{65E0059D-F1AB-4439-AEE9-4A4E0C0E10E7}" type="sibTrans" cxnId="{6AD1BB18-1F82-4DA2-AC03-5EEEA68A571F}">
      <dgm:prSet/>
      <dgm:spPr/>
      <dgm:t>
        <a:bodyPr/>
        <a:lstStyle/>
        <a:p>
          <a:endParaRPr lang="sv-SE"/>
        </a:p>
      </dgm:t>
    </dgm:pt>
    <dgm:pt modelId="{A5633E97-82EF-4678-9A0F-C05175286A19}">
      <dgm:prSet custT="1"/>
      <dgm:spPr/>
      <dgm:t>
        <a:bodyPr/>
        <a:lstStyle/>
        <a:p>
          <a:r>
            <a:rPr lang="sv-SE" sz="2000" b="1" i="0" dirty="0" smtClean="0">
              <a:latin typeface="Merriweather" panose="00000500000000000000" pitchFamily="2" charset="0"/>
            </a:rPr>
            <a:t>Sveriges globala ansvar</a:t>
          </a:r>
          <a:endParaRPr lang="sv-SE" sz="2000" dirty="0">
            <a:latin typeface="Merriweather" panose="00000500000000000000" pitchFamily="2" charset="0"/>
          </a:endParaRPr>
        </a:p>
      </dgm:t>
    </dgm:pt>
    <dgm:pt modelId="{C34E5585-ED20-4BF1-ADDF-84AD7C90083A}" type="parTrans" cxnId="{C3953016-9A3F-4861-B38B-E9D4FE1038F8}">
      <dgm:prSet/>
      <dgm:spPr/>
      <dgm:t>
        <a:bodyPr/>
        <a:lstStyle/>
        <a:p>
          <a:endParaRPr lang="sv-SE"/>
        </a:p>
      </dgm:t>
    </dgm:pt>
    <dgm:pt modelId="{D8202D89-B666-4071-B1F7-1D440A2B455B}" type="sibTrans" cxnId="{C3953016-9A3F-4861-B38B-E9D4FE1038F8}">
      <dgm:prSet/>
      <dgm:spPr/>
      <dgm:t>
        <a:bodyPr/>
        <a:lstStyle/>
        <a:p>
          <a:endParaRPr lang="sv-SE"/>
        </a:p>
      </dgm:t>
    </dgm:pt>
    <dgm:pt modelId="{6F83A122-903D-4230-8B92-1DFF073DBBBF}" type="pres">
      <dgm:prSet presAssocID="{E969AEDC-434F-41BE-A547-B78A7E1D0E22}" presName="diagram" presStyleCnt="0">
        <dgm:presLayoutVars>
          <dgm:dir/>
          <dgm:resizeHandles val="exact"/>
        </dgm:presLayoutVars>
      </dgm:prSet>
      <dgm:spPr/>
    </dgm:pt>
    <dgm:pt modelId="{4B3FEA29-9B26-4036-B1F2-5CD8B7B596E3}" type="pres">
      <dgm:prSet presAssocID="{B8528A99-AF41-4757-B17E-4A797CC59D9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2350EF63-C1E8-4FD8-91E3-3C170B628BCE}" type="pres">
      <dgm:prSet presAssocID="{4C1511D0-85B5-47FE-9E0D-203FE5D502A2}" presName="sibTrans" presStyleCnt="0"/>
      <dgm:spPr/>
    </dgm:pt>
    <dgm:pt modelId="{1D252EEF-FC74-4C97-B7F6-D9DA1D6D7A2C}" type="pres">
      <dgm:prSet presAssocID="{5B069C34-9373-40A6-9BBF-383BBF5FD94B}" presName="node" presStyleLbl="node1" presStyleIdx="1" presStyleCnt="4">
        <dgm:presLayoutVars>
          <dgm:bulletEnabled val="1"/>
        </dgm:presLayoutVars>
      </dgm:prSet>
      <dgm:spPr/>
    </dgm:pt>
    <dgm:pt modelId="{CBA11E59-4CE8-45FB-94B1-A66DAF99B2B6}" type="pres">
      <dgm:prSet presAssocID="{65E0059D-F1AB-4439-AEE9-4A4E0C0E10E7}" presName="sibTrans" presStyleCnt="0"/>
      <dgm:spPr/>
    </dgm:pt>
    <dgm:pt modelId="{35119916-7401-453C-9F85-6068C8445274}" type="pres">
      <dgm:prSet presAssocID="{48256D66-2F07-4564-BEE2-8AEFF7222BB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086E661F-6059-4BFF-BA14-741A1F656E25}" type="pres">
      <dgm:prSet presAssocID="{49588A5C-59A1-4030-8F5D-9C9E9DF3B2AC}" presName="sibTrans" presStyleCnt="0"/>
      <dgm:spPr/>
    </dgm:pt>
    <dgm:pt modelId="{5A6FCCF3-C9DB-408E-A4C4-CF049374D79D}" type="pres">
      <dgm:prSet presAssocID="{A5633E97-82EF-4678-9A0F-C05175286A19}" presName="node" presStyleLbl="node1" presStyleIdx="3" presStyleCnt="4">
        <dgm:presLayoutVars>
          <dgm:bulletEnabled val="1"/>
        </dgm:presLayoutVars>
      </dgm:prSet>
      <dgm:spPr/>
    </dgm:pt>
  </dgm:ptLst>
  <dgm:cxnLst>
    <dgm:cxn modelId="{CF61D5DB-69E8-441F-86C2-9056509C9F33}" type="presOf" srcId="{48256D66-2F07-4564-BEE2-8AEFF7222BB8}" destId="{35119916-7401-453C-9F85-6068C8445274}" srcOrd="0" destOrd="0" presId="urn:microsoft.com/office/officeart/2005/8/layout/default"/>
    <dgm:cxn modelId="{8BAB96EE-922E-405A-A01D-CC50959A0097}" srcId="{E969AEDC-434F-41BE-A547-B78A7E1D0E22}" destId="{B8528A99-AF41-4757-B17E-4A797CC59D9D}" srcOrd="0" destOrd="0" parTransId="{31801F8D-60E5-4A6E-954E-32D35B95A20C}" sibTransId="{4C1511D0-85B5-47FE-9E0D-203FE5D502A2}"/>
    <dgm:cxn modelId="{C3953016-9A3F-4861-B38B-E9D4FE1038F8}" srcId="{E969AEDC-434F-41BE-A547-B78A7E1D0E22}" destId="{A5633E97-82EF-4678-9A0F-C05175286A19}" srcOrd="3" destOrd="0" parTransId="{C34E5585-ED20-4BF1-ADDF-84AD7C90083A}" sibTransId="{D8202D89-B666-4071-B1F7-1D440A2B455B}"/>
    <dgm:cxn modelId="{398A9419-03DA-4EC7-9E5C-C8122AF74345}" type="presOf" srcId="{B8528A99-AF41-4757-B17E-4A797CC59D9D}" destId="{4B3FEA29-9B26-4036-B1F2-5CD8B7B596E3}" srcOrd="0" destOrd="0" presId="urn:microsoft.com/office/officeart/2005/8/layout/default"/>
    <dgm:cxn modelId="{75223324-F257-4B54-AC80-CB3C29D30EBD}" type="presOf" srcId="{A5633E97-82EF-4678-9A0F-C05175286A19}" destId="{5A6FCCF3-C9DB-408E-A4C4-CF049374D79D}" srcOrd="0" destOrd="0" presId="urn:microsoft.com/office/officeart/2005/8/layout/default"/>
    <dgm:cxn modelId="{363790F0-FB1E-42C7-BAE9-51591710D838}" type="presOf" srcId="{5B069C34-9373-40A6-9BBF-383BBF5FD94B}" destId="{1D252EEF-FC74-4C97-B7F6-D9DA1D6D7A2C}" srcOrd="0" destOrd="0" presId="urn:microsoft.com/office/officeart/2005/8/layout/default"/>
    <dgm:cxn modelId="{886FD049-4F2A-4BD7-A567-8FAB7C55758B}" srcId="{E969AEDC-434F-41BE-A547-B78A7E1D0E22}" destId="{48256D66-2F07-4564-BEE2-8AEFF7222BB8}" srcOrd="2" destOrd="0" parTransId="{2348E287-47EC-43CF-96A5-C951D6699E06}" sibTransId="{49588A5C-59A1-4030-8F5D-9C9E9DF3B2AC}"/>
    <dgm:cxn modelId="{44E84744-0753-4177-A22F-B6F3B1EF8902}" type="presOf" srcId="{E969AEDC-434F-41BE-A547-B78A7E1D0E22}" destId="{6F83A122-903D-4230-8B92-1DFF073DBBBF}" srcOrd="0" destOrd="0" presId="urn:microsoft.com/office/officeart/2005/8/layout/default"/>
    <dgm:cxn modelId="{6AD1BB18-1F82-4DA2-AC03-5EEEA68A571F}" srcId="{E969AEDC-434F-41BE-A547-B78A7E1D0E22}" destId="{5B069C34-9373-40A6-9BBF-383BBF5FD94B}" srcOrd="1" destOrd="0" parTransId="{2D7B5614-127C-406C-B51A-CBD1BF11D08D}" sibTransId="{65E0059D-F1AB-4439-AEE9-4A4E0C0E10E7}"/>
    <dgm:cxn modelId="{01DCB032-2498-49B9-9203-9A1B891437D3}" type="presParOf" srcId="{6F83A122-903D-4230-8B92-1DFF073DBBBF}" destId="{4B3FEA29-9B26-4036-B1F2-5CD8B7B596E3}" srcOrd="0" destOrd="0" presId="urn:microsoft.com/office/officeart/2005/8/layout/default"/>
    <dgm:cxn modelId="{60CBF021-B3A5-4DFC-A103-BDE7BEC2ACE4}" type="presParOf" srcId="{6F83A122-903D-4230-8B92-1DFF073DBBBF}" destId="{2350EF63-C1E8-4FD8-91E3-3C170B628BCE}" srcOrd="1" destOrd="0" presId="urn:microsoft.com/office/officeart/2005/8/layout/default"/>
    <dgm:cxn modelId="{457F885B-5C3C-44E4-8465-8378EAF57175}" type="presParOf" srcId="{6F83A122-903D-4230-8B92-1DFF073DBBBF}" destId="{1D252EEF-FC74-4C97-B7F6-D9DA1D6D7A2C}" srcOrd="2" destOrd="0" presId="urn:microsoft.com/office/officeart/2005/8/layout/default"/>
    <dgm:cxn modelId="{B5483A14-C5BA-4B69-AD95-185F2A960AF3}" type="presParOf" srcId="{6F83A122-903D-4230-8B92-1DFF073DBBBF}" destId="{CBA11E59-4CE8-45FB-94B1-A66DAF99B2B6}" srcOrd="3" destOrd="0" presId="urn:microsoft.com/office/officeart/2005/8/layout/default"/>
    <dgm:cxn modelId="{41CDF5F9-B096-4923-B8C3-3001EAD87FE1}" type="presParOf" srcId="{6F83A122-903D-4230-8B92-1DFF073DBBBF}" destId="{35119916-7401-453C-9F85-6068C8445274}" srcOrd="4" destOrd="0" presId="urn:microsoft.com/office/officeart/2005/8/layout/default"/>
    <dgm:cxn modelId="{4DE399D6-BD02-4008-A028-3BD932571893}" type="presParOf" srcId="{6F83A122-903D-4230-8B92-1DFF073DBBBF}" destId="{086E661F-6059-4BFF-BA14-741A1F656E25}" srcOrd="5" destOrd="0" presId="urn:microsoft.com/office/officeart/2005/8/layout/default"/>
    <dgm:cxn modelId="{BEBAF96A-A19E-4B75-948A-A6035475A58F}" type="presParOf" srcId="{6F83A122-903D-4230-8B92-1DFF073DBBBF}" destId="{5A6FCCF3-C9DB-408E-A4C4-CF049374D79D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69AEDC-434F-41BE-A547-B78A7E1D0E22}" type="doc">
      <dgm:prSet loTypeId="urn:microsoft.com/office/officeart/2005/8/layout/bProcess3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sv-SE"/>
        </a:p>
      </dgm:t>
    </dgm:pt>
    <dgm:pt modelId="{48256D66-2F07-4564-BEE2-8AEFF7222BB8}">
      <dgm:prSet phldrT="[Text]"/>
      <dgm:spPr>
        <a:ln>
          <a:noFill/>
        </a:ln>
      </dgm:spPr>
      <dgm:t>
        <a:bodyPr/>
        <a:lstStyle/>
        <a:p>
          <a:r>
            <a:rPr lang="sv-SE" dirty="0" smtClean="0">
              <a:latin typeface="Guardian Sans" panose="020B0503050503060803" pitchFamily="34" charset="0"/>
            </a:rPr>
            <a:t>Klimatförändringar</a:t>
          </a:r>
          <a:br>
            <a:rPr lang="sv-SE" dirty="0" smtClean="0">
              <a:latin typeface="Guardian Sans" panose="020B0503050503060803" pitchFamily="34" charset="0"/>
            </a:rPr>
          </a:br>
          <a:r>
            <a:rPr lang="sv-SE" dirty="0" smtClean="0">
              <a:latin typeface="Guardian Sans" panose="020B0503050503060803" pitchFamily="34" charset="0"/>
            </a:rPr>
            <a:t>&amp; miljöförstörelse.</a:t>
          </a:r>
          <a:endParaRPr lang="sv-SE" dirty="0">
            <a:latin typeface="Guardian Sans" panose="020B0503050503060803" pitchFamily="34" charset="0"/>
          </a:endParaRPr>
        </a:p>
      </dgm:t>
    </dgm:pt>
    <dgm:pt modelId="{49588A5C-59A1-4030-8F5D-9C9E9DF3B2AC}" type="sibTrans" cxnId="{886FD049-4F2A-4BD7-A567-8FAB7C55758B}">
      <dgm:prSet/>
      <dgm:spPr>
        <a:ln w="38100">
          <a:solidFill>
            <a:schemeClr val="bg2"/>
          </a:solidFill>
        </a:ln>
      </dgm:spPr>
      <dgm:t>
        <a:bodyPr/>
        <a:lstStyle/>
        <a:p>
          <a:endParaRPr lang="sv-SE"/>
        </a:p>
      </dgm:t>
    </dgm:pt>
    <dgm:pt modelId="{2348E287-47EC-43CF-96A5-C951D6699E06}" type="parTrans" cxnId="{886FD049-4F2A-4BD7-A567-8FAB7C55758B}">
      <dgm:prSet/>
      <dgm:spPr/>
      <dgm:t>
        <a:bodyPr/>
        <a:lstStyle/>
        <a:p>
          <a:endParaRPr lang="sv-SE"/>
        </a:p>
      </dgm:t>
    </dgm:pt>
    <dgm:pt modelId="{B8528A99-AF41-4757-B17E-4A797CC59D9D}">
      <dgm:prSet phldrT="[Text]"/>
      <dgm:spPr>
        <a:ln>
          <a:noFill/>
        </a:ln>
      </dgm:spPr>
      <dgm:t>
        <a:bodyPr/>
        <a:lstStyle/>
        <a:p>
          <a:r>
            <a:rPr lang="sv-SE" dirty="0" smtClean="0">
              <a:solidFill>
                <a:schemeClr val="bg1"/>
              </a:solidFill>
              <a:latin typeface="Guardian Sans" panose="020B0503050503060803" pitchFamily="34" charset="0"/>
            </a:rPr>
            <a:t>Makten är koncentrerad</a:t>
          </a:r>
          <a:br>
            <a:rPr lang="sv-SE" dirty="0" smtClean="0">
              <a:solidFill>
                <a:schemeClr val="bg1"/>
              </a:solidFill>
              <a:latin typeface="Guardian Sans" panose="020B0503050503060803" pitchFamily="34" charset="0"/>
            </a:rPr>
          </a:br>
          <a:r>
            <a:rPr lang="sv-SE" dirty="0" smtClean="0">
              <a:solidFill>
                <a:schemeClr val="bg1"/>
              </a:solidFill>
              <a:latin typeface="Guardian Sans" panose="020B0503050503060803" pitchFamily="34" charset="0"/>
            </a:rPr>
            <a:t>till ett </a:t>
          </a:r>
          <a:r>
            <a:rPr lang="sv-SE" dirty="0" smtClean="0">
              <a:solidFill>
                <a:schemeClr val="bg1"/>
              </a:solidFill>
              <a:latin typeface="Guardian Sans" panose="020B0503050503060803" pitchFamily="34" charset="0"/>
            </a:rPr>
            <a:t>fåtal.</a:t>
          </a:r>
          <a:endParaRPr lang="sv-SE" dirty="0">
            <a:solidFill>
              <a:schemeClr val="bg1"/>
            </a:solidFill>
            <a:latin typeface="Guardian Sans" panose="020B0503050503060803" pitchFamily="34" charset="0"/>
          </a:endParaRPr>
        </a:p>
      </dgm:t>
    </dgm:pt>
    <dgm:pt modelId="{4C1511D0-85B5-47FE-9E0D-203FE5D502A2}" type="sibTrans" cxnId="{8BAB96EE-922E-405A-A01D-CC50959A0097}">
      <dgm:prSet/>
      <dgm:spPr>
        <a:ln w="38100">
          <a:solidFill>
            <a:schemeClr val="bg2"/>
          </a:solidFill>
        </a:ln>
      </dgm:spPr>
      <dgm:t>
        <a:bodyPr/>
        <a:lstStyle/>
        <a:p>
          <a:endParaRPr lang="sv-SE"/>
        </a:p>
      </dgm:t>
    </dgm:pt>
    <dgm:pt modelId="{31801F8D-60E5-4A6E-954E-32D35B95A20C}" type="parTrans" cxnId="{8BAB96EE-922E-405A-A01D-CC50959A0097}">
      <dgm:prSet/>
      <dgm:spPr/>
      <dgm:t>
        <a:bodyPr/>
        <a:lstStyle/>
        <a:p>
          <a:endParaRPr lang="sv-SE"/>
        </a:p>
      </dgm:t>
    </dgm:pt>
    <dgm:pt modelId="{5B069C34-9373-40A6-9BBF-383BBF5FD94B}">
      <dgm:prSet phldrT="[Text]"/>
      <dgm:spPr>
        <a:ln>
          <a:noFill/>
        </a:ln>
      </dgm:spPr>
      <dgm:t>
        <a:bodyPr/>
        <a:lstStyle/>
        <a:p>
          <a:r>
            <a:rPr lang="en-US" dirty="0" err="1" smtClean="0">
              <a:latin typeface="Guardian Sans" panose="020B0503050503060803" pitchFamily="34" charset="0"/>
              <a:sym typeface="Calibri"/>
            </a:rPr>
            <a:t>Orättvis</a:t>
          </a:r>
          <a:r>
            <a:rPr lang="en-US" dirty="0" smtClean="0">
              <a:latin typeface="Guardian Sans" panose="020B0503050503060803" pitchFamily="34" charset="0"/>
              <a:sym typeface="Calibri"/>
            </a:rPr>
            <a:t> </a:t>
          </a:r>
          <a:r>
            <a:rPr lang="en-US" dirty="0" err="1" smtClean="0">
              <a:latin typeface="Guardian Sans" panose="020B0503050503060803" pitchFamily="34" charset="0"/>
              <a:sym typeface="Calibri"/>
            </a:rPr>
            <a:t>fördelning</a:t>
          </a:r>
          <a:r>
            <a:rPr lang="en-US" dirty="0" smtClean="0">
              <a:latin typeface="Guardian Sans" panose="020B0503050503060803" pitchFamily="34" charset="0"/>
              <a:sym typeface="Calibri"/>
            </a:rPr>
            <a:t/>
          </a:r>
          <a:br>
            <a:rPr lang="en-US" dirty="0" smtClean="0">
              <a:latin typeface="Guardian Sans" panose="020B0503050503060803" pitchFamily="34" charset="0"/>
              <a:sym typeface="Calibri"/>
            </a:rPr>
          </a:br>
          <a:r>
            <a:rPr lang="en-US" dirty="0" err="1" smtClean="0">
              <a:latin typeface="Guardian Sans" panose="020B0503050503060803" pitchFamily="34" charset="0"/>
              <a:sym typeface="Calibri"/>
            </a:rPr>
            <a:t>av</a:t>
          </a:r>
          <a:r>
            <a:rPr lang="en-US" dirty="0" smtClean="0">
              <a:latin typeface="Guardian Sans" panose="020B0503050503060803" pitchFamily="34" charset="0"/>
              <a:sym typeface="Calibri"/>
            </a:rPr>
            <a:t> </a:t>
          </a:r>
          <a:r>
            <a:rPr lang="en-US" dirty="0" err="1" smtClean="0">
              <a:latin typeface="Guardian Sans" panose="020B0503050503060803" pitchFamily="34" charset="0"/>
              <a:sym typeface="Calibri"/>
            </a:rPr>
            <a:t>naturresurser</a:t>
          </a:r>
          <a:r>
            <a:rPr lang="en-US" dirty="0" smtClean="0">
              <a:latin typeface="Guardian Sans" panose="020B0503050503060803" pitchFamily="34" charset="0"/>
              <a:sym typeface="Calibri"/>
            </a:rPr>
            <a:t>.</a:t>
          </a:r>
          <a:endParaRPr lang="sv-SE" dirty="0">
            <a:latin typeface="Guardian Sans" panose="020B0503050503060803" pitchFamily="34" charset="0"/>
          </a:endParaRPr>
        </a:p>
      </dgm:t>
    </dgm:pt>
    <dgm:pt modelId="{2D7B5614-127C-406C-B51A-CBD1BF11D08D}" type="parTrans" cxnId="{6AD1BB18-1F82-4DA2-AC03-5EEEA68A571F}">
      <dgm:prSet/>
      <dgm:spPr/>
      <dgm:t>
        <a:bodyPr/>
        <a:lstStyle/>
        <a:p>
          <a:endParaRPr lang="sv-SE"/>
        </a:p>
      </dgm:t>
    </dgm:pt>
    <dgm:pt modelId="{65E0059D-F1AB-4439-AEE9-4A4E0C0E10E7}" type="sibTrans" cxnId="{6AD1BB18-1F82-4DA2-AC03-5EEEA68A571F}">
      <dgm:prSet/>
      <dgm:spPr>
        <a:ln w="38100">
          <a:solidFill>
            <a:schemeClr val="bg2"/>
          </a:solidFill>
        </a:ln>
      </dgm:spPr>
      <dgm:t>
        <a:bodyPr/>
        <a:lstStyle/>
        <a:p>
          <a:endParaRPr lang="sv-SE"/>
        </a:p>
      </dgm:t>
    </dgm:pt>
    <dgm:pt modelId="{A5633E97-82EF-4678-9A0F-C05175286A19}">
      <dgm:prSet/>
      <dgm:spPr>
        <a:ln>
          <a:noFill/>
        </a:ln>
      </dgm:spPr>
      <dgm:t>
        <a:bodyPr/>
        <a:lstStyle/>
        <a:p>
          <a:r>
            <a:rPr lang="en-US" dirty="0" err="1" smtClean="0">
              <a:latin typeface="Guardian Sans" panose="020B0503050503060803" pitchFamily="34" charset="0"/>
              <a:sym typeface="Calibri"/>
            </a:rPr>
            <a:t>Ökad</a:t>
          </a:r>
          <a:r>
            <a:rPr lang="en-US" dirty="0" smtClean="0">
              <a:latin typeface="Guardian Sans" panose="020B0503050503060803" pitchFamily="34" charset="0"/>
              <a:sym typeface="Calibri"/>
            </a:rPr>
            <a:t> </a:t>
          </a:r>
          <a:r>
            <a:rPr lang="en-US" dirty="0" err="1" smtClean="0">
              <a:latin typeface="Guardian Sans" panose="020B0503050503060803" pitchFamily="34" charset="0"/>
              <a:sym typeface="Calibri"/>
            </a:rPr>
            <a:t>fattigdom</a:t>
          </a:r>
          <a:r>
            <a:rPr lang="en-US" dirty="0" smtClean="0">
              <a:latin typeface="Guardian Sans" panose="020B0503050503060803" pitchFamily="34" charset="0"/>
              <a:sym typeface="Calibri"/>
            </a:rPr>
            <a:t/>
          </a:r>
          <a:br>
            <a:rPr lang="en-US" dirty="0" smtClean="0">
              <a:latin typeface="Guardian Sans" panose="020B0503050503060803" pitchFamily="34" charset="0"/>
              <a:sym typeface="Calibri"/>
            </a:rPr>
          </a:br>
          <a:r>
            <a:rPr lang="en-US" dirty="0" smtClean="0">
              <a:latin typeface="Guardian Sans" panose="020B0503050503060803" pitchFamily="34" charset="0"/>
              <a:sym typeface="Calibri"/>
            </a:rPr>
            <a:t>&amp; </a:t>
          </a:r>
          <a:r>
            <a:rPr lang="en-US" dirty="0" err="1" smtClean="0">
              <a:latin typeface="Guardian Sans" panose="020B0503050503060803" pitchFamily="34" charset="0"/>
              <a:sym typeface="Calibri"/>
            </a:rPr>
            <a:t>utanförskap</a:t>
          </a:r>
          <a:r>
            <a:rPr lang="en-US" dirty="0" smtClean="0">
              <a:latin typeface="Guardian Sans" panose="020B0503050503060803" pitchFamily="34" charset="0"/>
              <a:sym typeface="Calibri"/>
            </a:rPr>
            <a:t>.</a:t>
          </a:r>
          <a:endParaRPr lang="sv-SE" dirty="0">
            <a:latin typeface="Guardian Sans" panose="020B0503050503060803" pitchFamily="34" charset="0"/>
          </a:endParaRPr>
        </a:p>
      </dgm:t>
    </dgm:pt>
    <dgm:pt modelId="{C34E5585-ED20-4BF1-ADDF-84AD7C90083A}" type="parTrans" cxnId="{C3953016-9A3F-4861-B38B-E9D4FE1038F8}">
      <dgm:prSet/>
      <dgm:spPr/>
      <dgm:t>
        <a:bodyPr/>
        <a:lstStyle/>
        <a:p>
          <a:endParaRPr lang="sv-SE"/>
        </a:p>
      </dgm:t>
    </dgm:pt>
    <dgm:pt modelId="{D8202D89-B666-4071-B1F7-1D440A2B455B}" type="sibTrans" cxnId="{C3953016-9A3F-4861-B38B-E9D4FE1038F8}">
      <dgm:prSet/>
      <dgm:spPr/>
      <dgm:t>
        <a:bodyPr/>
        <a:lstStyle/>
        <a:p>
          <a:endParaRPr lang="sv-SE"/>
        </a:p>
      </dgm:t>
    </dgm:pt>
    <dgm:pt modelId="{4F748255-EEC7-4722-946B-B3FAB7EE0E4B}" type="pres">
      <dgm:prSet presAssocID="{E969AEDC-434F-41BE-A547-B78A7E1D0E22}" presName="Name0" presStyleCnt="0">
        <dgm:presLayoutVars>
          <dgm:dir/>
          <dgm:resizeHandles val="exact"/>
        </dgm:presLayoutVars>
      </dgm:prSet>
      <dgm:spPr/>
    </dgm:pt>
    <dgm:pt modelId="{BEE7DE98-33A5-43AC-B5BC-04DBA9DD6E50}" type="pres">
      <dgm:prSet presAssocID="{B8528A99-AF41-4757-B17E-4A797CC59D9D}" presName="node" presStyleLbl="node1" presStyleIdx="0" presStyleCnt="4">
        <dgm:presLayoutVars>
          <dgm:bulletEnabled val="1"/>
        </dgm:presLayoutVars>
      </dgm:prSet>
      <dgm:spPr>
        <a:prstGeom prst="rect">
          <a:avLst/>
        </a:prstGeom>
      </dgm:spPr>
    </dgm:pt>
    <dgm:pt modelId="{56358F22-8E2F-4F45-AF93-346069FA8989}" type="pres">
      <dgm:prSet presAssocID="{4C1511D0-85B5-47FE-9E0D-203FE5D502A2}" presName="sibTrans" presStyleLbl="sibTrans1D1" presStyleIdx="0" presStyleCnt="3"/>
      <dgm:spPr/>
    </dgm:pt>
    <dgm:pt modelId="{6AEB9834-4F9B-4649-BAA6-79543B1EE098}" type="pres">
      <dgm:prSet presAssocID="{4C1511D0-85B5-47FE-9E0D-203FE5D502A2}" presName="connectorText" presStyleLbl="sibTrans1D1" presStyleIdx="0" presStyleCnt="3"/>
      <dgm:spPr/>
    </dgm:pt>
    <dgm:pt modelId="{AB1EF4A1-3B6E-494E-82CE-5A90827DB41C}" type="pres">
      <dgm:prSet presAssocID="{5B069C34-9373-40A6-9BBF-383BBF5FD94B}" presName="node" presStyleLbl="node1" presStyleIdx="1" presStyleCnt="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sv-SE"/>
        </a:p>
      </dgm:t>
    </dgm:pt>
    <dgm:pt modelId="{510967F8-AB4F-477F-853B-336884B5343E}" type="pres">
      <dgm:prSet presAssocID="{65E0059D-F1AB-4439-AEE9-4A4E0C0E10E7}" presName="sibTrans" presStyleLbl="sibTrans1D1" presStyleIdx="1" presStyleCnt="3"/>
      <dgm:spPr/>
    </dgm:pt>
    <dgm:pt modelId="{299E2A46-561C-460A-A258-9DEB4311740C}" type="pres">
      <dgm:prSet presAssocID="{65E0059D-F1AB-4439-AEE9-4A4E0C0E10E7}" presName="connectorText" presStyleLbl="sibTrans1D1" presStyleIdx="1" presStyleCnt="3"/>
      <dgm:spPr/>
    </dgm:pt>
    <dgm:pt modelId="{494BB48F-F417-4971-809F-2272BA431907}" type="pres">
      <dgm:prSet presAssocID="{48256D66-2F07-4564-BEE2-8AEFF7222BB8}" presName="node" presStyleLbl="node1" presStyleIdx="2" presStyleCnt="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sv-SE"/>
        </a:p>
      </dgm:t>
    </dgm:pt>
    <dgm:pt modelId="{7660F486-8064-40F9-AE2A-C2AFB9389E4B}" type="pres">
      <dgm:prSet presAssocID="{49588A5C-59A1-4030-8F5D-9C9E9DF3B2AC}" presName="sibTrans" presStyleLbl="sibTrans1D1" presStyleIdx="2" presStyleCnt="3"/>
      <dgm:spPr/>
    </dgm:pt>
    <dgm:pt modelId="{CD0AEC2F-6E14-4365-ACD1-49E0DD6449A6}" type="pres">
      <dgm:prSet presAssocID="{49588A5C-59A1-4030-8F5D-9C9E9DF3B2AC}" presName="connectorText" presStyleLbl="sibTrans1D1" presStyleIdx="2" presStyleCnt="3"/>
      <dgm:spPr/>
    </dgm:pt>
    <dgm:pt modelId="{0A088B55-A03A-4E5A-920F-CB28321C81E0}" type="pres">
      <dgm:prSet presAssocID="{A5633E97-82EF-4678-9A0F-C05175286A19}" presName="node" presStyleLbl="node1" presStyleIdx="3" presStyleCnt="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sv-SE"/>
        </a:p>
      </dgm:t>
    </dgm:pt>
  </dgm:ptLst>
  <dgm:cxnLst>
    <dgm:cxn modelId="{886FD049-4F2A-4BD7-A567-8FAB7C55758B}" srcId="{E969AEDC-434F-41BE-A547-B78A7E1D0E22}" destId="{48256D66-2F07-4564-BEE2-8AEFF7222BB8}" srcOrd="2" destOrd="0" parTransId="{2348E287-47EC-43CF-96A5-C951D6699E06}" sibTransId="{49588A5C-59A1-4030-8F5D-9C9E9DF3B2AC}"/>
    <dgm:cxn modelId="{8E574746-BF1B-469A-8E7F-0C7E0FDB9054}" type="presOf" srcId="{49588A5C-59A1-4030-8F5D-9C9E9DF3B2AC}" destId="{CD0AEC2F-6E14-4365-ACD1-49E0DD6449A6}" srcOrd="1" destOrd="0" presId="urn:microsoft.com/office/officeart/2005/8/layout/bProcess3"/>
    <dgm:cxn modelId="{6AD1BB18-1F82-4DA2-AC03-5EEEA68A571F}" srcId="{E969AEDC-434F-41BE-A547-B78A7E1D0E22}" destId="{5B069C34-9373-40A6-9BBF-383BBF5FD94B}" srcOrd="1" destOrd="0" parTransId="{2D7B5614-127C-406C-B51A-CBD1BF11D08D}" sibTransId="{65E0059D-F1AB-4439-AEE9-4A4E0C0E10E7}"/>
    <dgm:cxn modelId="{A6DC83BA-303C-4CAA-A607-55D1D6CAE3E7}" type="presOf" srcId="{E969AEDC-434F-41BE-A547-B78A7E1D0E22}" destId="{4F748255-EEC7-4722-946B-B3FAB7EE0E4B}" srcOrd="0" destOrd="0" presId="urn:microsoft.com/office/officeart/2005/8/layout/bProcess3"/>
    <dgm:cxn modelId="{B6956676-4281-425A-8E68-105448CA5AC7}" type="presOf" srcId="{65E0059D-F1AB-4439-AEE9-4A4E0C0E10E7}" destId="{510967F8-AB4F-477F-853B-336884B5343E}" srcOrd="0" destOrd="0" presId="urn:microsoft.com/office/officeart/2005/8/layout/bProcess3"/>
    <dgm:cxn modelId="{191E764B-A71E-405F-BDF6-FEBDB3DE0126}" type="presOf" srcId="{65E0059D-F1AB-4439-AEE9-4A4E0C0E10E7}" destId="{299E2A46-561C-460A-A258-9DEB4311740C}" srcOrd="1" destOrd="0" presId="urn:microsoft.com/office/officeart/2005/8/layout/bProcess3"/>
    <dgm:cxn modelId="{D82C5F11-222E-4D7D-90A6-BB42538C69C1}" type="presOf" srcId="{48256D66-2F07-4564-BEE2-8AEFF7222BB8}" destId="{494BB48F-F417-4971-809F-2272BA431907}" srcOrd="0" destOrd="0" presId="urn:microsoft.com/office/officeart/2005/8/layout/bProcess3"/>
    <dgm:cxn modelId="{8BAB96EE-922E-405A-A01D-CC50959A0097}" srcId="{E969AEDC-434F-41BE-A547-B78A7E1D0E22}" destId="{B8528A99-AF41-4757-B17E-4A797CC59D9D}" srcOrd="0" destOrd="0" parTransId="{31801F8D-60E5-4A6E-954E-32D35B95A20C}" sibTransId="{4C1511D0-85B5-47FE-9E0D-203FE5D502A2}"/>
    <dgm:cxn modelId="{DDE94DAF-2AE8-487C-9CA2-2EACBB829C07}" type="presOf" srcId="{5B069C34-9373-40A6-9BBF-383BBF5FD94B}" destId="{AB1EF4A1-3B6E-494E-82CE-5A90827DB41C}" srcOrd="0" destOrd="0" presId="urn:microsoft.com/office/officeart/2005/8/layout/bProcess3"/>
    <dgm:cxn modelId="{5163E473-0606-4BAD-A13F-D03B0E7BA3C0}" type="presOf" srcId="{4C1511D0-85B5-47FE-9E0D-203FE5D502A2}" destId="{6AEB9834-4F9B-4649-BAA6-79543B1EE098}" srcOrd="1" destOrd="0" presId="urn:microsoft.com/office/officeart/2005/8/layout/bProcess3"/>
    <dgm:cxn modelId="{22449AC2-34AE-42A5-BEFC-DFC651F3C9DF}" type="presOf" srcId="{4C1511D0-85B5-47FE-9E0D-203FE5D502A2}" destId="{56358F22-8E2F-4F45-AF93-346069FA8989}" srcOrd="0" destOrd="0" presId="urn:microsoft.com/office/officeart/2005/8/layout/bProcess3"/>
    <dgm:cxn modelId="{917EE5BC-0176-4BBD-AAC5-66B29AB53A0E}" type="presOf" srcId="{A5633E97-82EF-4678-9A0F-C05175286A19}" destId="{0A088B55-A03A-4E5A-920F-CB28321C81E0}" srcOrd="0" destOrd="0" presId="urn:microsoft.com/office/officeart/2005/8/layout/bProcess3"/>
    <dgm:cxn modelId="{C3953016-9A3F-4861-B38B-E9D4FE1038F8}" srcId="{E969AEDC-434F-41BE-A547-B78A7E1D0E22}" destId="{A5633E97-82EF-4678-9A0F-C05175286A19}" srcOrd="3" destOrd="0" parTransId="{C34E5585-ED20-4BF1-ADDF-84AD7C90083A}" sibTransId="{D8202D89-B666-4071-B1F7-1D440A2B455B}"/>
    <dgm:cxn modelId="{914ECA4A-4FDE-4BD7-8280-5A0947822843}" type="presOf" srcId="{B8528A99-AF41-4757-B17E-4A797CC59D9D}" destId="{BEE7DE98-33A5-43AC-B5BC-04DBA9DD6E50}" srcOrd="0" destOrd="0" presId="urn:microsoft.com/office/officeart/2005/8/layout/bProcess3"/>
    <dgm:cxn modelId="{C0889B46-B041-48FD-9047-2688C2E664A9}" type="presOf" srcId="{49588A5C-59A1-4030-8F5D-9C9E9DF3B2AC}" destId="{7660F486-8064-40F9-AE2A-C2AFB9389E4B}" srcOrd="0" destOrd="0" presId="urn:microsoft.com/office/officeart/2005/8/layout/bProcess3"/>
    <dgm:cxn modelId="{81469026-012C-4FB0-A413-5AC7A08629B0}" type="presParOf" srcId="{4F748255-EEC7-4722-946B-B3FAB7EE0E4B}" destId="{BEE7DE98-33A5-43AC-B5BC-04DBA9DD6E50}" srcOrd="0" destOrd="0" presId="urn:microsoft.com/office/officeart/2005/8/layout/bProcess3"/>
    <dgm:cxn modelId="{4F298133-5E08-43A4-9A02-19FC4BCF6AD7}" type="presParOf" srcId="{4F748255-EEC7-4722-946B-B3FAB7EE0E4B}" destId="{56358F22-8E2F-4F45-AF93-346069FA8989}" srcOrd="1" destOrd="0" presId="urn:microsoft.com/office/officeart/2005/8/layout/bProcess3"/>
    <dgm:cxn modelId="{B4F97233-88B6-4647-90B1-6136ED49F9F6}" type="presParOf" srcId="{56358F22-8E2F-4F45-AF93-346069FA8989}" destId="{6AEB9834-4F9B-4649-BAA6-79543B1EE098}" srcOrd="0" destOrd="0" presId="urn:microsoft.com/office/officeart/2005/8/layout/bProcess3"/>
    <dgm:cxn modelId="{8610F41B-379A-45AE-8403-4C24EC6CEC36}" type="presParOf" srcId="{4F748255-EEC7-4722-946B-B3FAB7EE0E4B}" destId="{AB1EF4A1-3B6E-494E-82CE-5A90827DB41C}" srcOrd="2" destOrd="0" presId="urn:microsoft.com/office/officeart/2005/8/layout/bProcess3"/>
    <dgm:cxn modelId="{CE9351A3-FD3F-4E52-A847-964299A042A0}" type="presParOf" srcId="{4F748255-EEC7-4722-946B-B3FAB7EE0E4B}" destId="{510967F8-AB4F-477F-853B-336884B5343E}" srcOrd="3" destOrd="0" presId="urn:microsoft.com/office/officeart/2005/8/layout/bProcess3"/>
    <dgm:cxn modelId="{00A0C585-EA80-4355-BB02-90DFA5436429}" type="presParOf" srcId="{510967F8-AB4F-477F-853B-336884B5343E}" destId="{299E2A46-561C-460A-A258-9DEB4311740C}" srcOrd="0" destOrd="0" presId="urn:microsoft.com/office/officeart/2005/8/layout/bProcess3"/>
    <dgm:cxn modelId="{6F91ED98-471C-4E01-841D-48989C5ACE76}" type="presParOf" srcId="{4F748255-EEC7-4722-946B-B3FAB7EE0E4B}" destId="{494BB48F-F417-4971-809F-2272BA431907}" srcOrd="4" destOrd="0" presId="urn:microsoft.com/office/officeart/2005/8/layout/bProcess3"/>
    <dgm:cxn modelId="{2F33DA2B-9F4F-4558-8F80-D4A59ADA3C52}" type="presParOf" srcId="{4F748255-EEC7-4722-946B-B3FAB7EE0E4B}" destId="{7660F486-8064-40F9-AE2A-C2AFB9389E4B}" srcOrd="5" destOrd="0" presId="urn:microsoft.com/office/officeart/2005/8/layout/bProcess3"/>
    <dgm:cxn modelId="{85619143-91EC-4EF9-BB47-971F4090B018}" type="presParOf" srcId="{7660F486-8064-40F9-AE2A-C2AFB9389E4B}" destId="{CD0AEC2F-6E14-4365-ACD1-49E0DD6449A6}" srcOrd="0" destOrd="0" presId="urn:microsoft.com/office/officeart/2005/8/layout/bProcess3"/>
    <dgm:cxn modelId="{51A65F82-7841-4701-903D-102B9DB3426F}" type="presParOf" srcId="{4F748255-EEC7-4722-946B-B3FAB7EE0E4B}" destId="{0A088B55-A03A-4E5A-920F-CB28321C81E0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69AEDC-434F-41BE-A547-B78A7E1D0E22}" type="doc">
      <dgm:prSet loTypeId="urn:microsoft.com/office/officeart/2005/8/layout/bProcess3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sv-SE"/>
        </a:p>
      </dgm:t>
    </dgm:pt>
    <dgm:pt modelId="{48256D66-2F07-4564-BEE2-8AEFF7222BB8}">
      <dgm:prSet phldrT="[Text]"/>
      <dgm:spPr>
        <a:ln>
          <a:noFill/>
        </a:ln>
      </dgm:spPr>
      <dgm:t>
        <a:bodyPr/>
        <a:lstStyle/>
        <a:p>
          <a:r>
            <a:rPr lang="sv-SE" dirty="0" smtClean="0">
              <a:latin typeface="Guardian Sans" panose="020B0503050503060803" pitchFamily="34" charset="0"/>
            </a:rPr>
            <a:t>Hållbar utveckling.</a:t>
          </a:r>
          <a:endParaRPr lang="sv-SE" dirty="0">
            <a:latin typeface="Guardian Sans" panose="020B0503050503060803" pitchFamily="34" charset="0"/>
          </a:endParaRPr>
        </a:p>
      </dgm:t>
    </dgm:pt>
    <dgm:pt modelId="{49588A5C-59A1-4030-8F5D-9C9E9DF3B2AC}" type="sibTrans" cxnId="{886FD049-4F2A-4BD7-A567-8FAB7C55758B}">
      <dgm:prSet/>
      <dgm:spPr>
        <a:ln w="38100">
          <a:solidFill>
            <a:schemeClr val="bg2"/>
          </a:solidFill>
        </a:ln>
      </dgm:spPr>
      <dgm:t>
        <a:bodyPr/>
        <a:lstStyle/>
        <a:p>
          <a:endParaRPr lang="sv-SE"/>
        </a:p>
      </dgm:t>
    </dgm:pt>
    <dgm:pt modelId="{2348E287-47EC-43CF-96A5-C951D6699E06}" type="parTrans" cxnId="{886FD049-4F2A-4BD7-A567-8FAB7C55758B}">
      <dgm:prSet/>
      <dgm:spPr/>
      <dgm:t>
        <a:bodyPr/>
        <a:lstStyle/>
        <a:p>
          <a:endParaRPr lang="sv-SE"/>
        </a:p>
      </dgm:t>
    </dgm:pt>
    <dgm:pt modelId="{B8528A99-AF41-4757-B17E-4A797CC59D9D}">
      <dgm:prSet phldrT="[Text]"/>
      <dgm:spPr>
        <a:ln>
          <a:noFill/>
        </a:ln>
      </dgm:spPr>
      <dgm:t>
        <a:bodyPr/>
        <a:lstStyle/>
        <a:p>
          <a:r>
            <a:rPr lang="sv-SE" dirty="0" smtClean="0">
              <a:solidFill>
                <a:schemeClr val="bg1"/>
              </a:solidFill>
              <a:latin typeface="Guardian Sans" panose="020B0503050503060803" pitchFamily="34" charset="0"/>
            </a:rPr>
            <a:t>Ökat folkligt inflytande. </a:t>
          </a:r>
          <a:endParaRPr lang="sv-SE" dirty="0">
            <a:solidFill>
              <a:schemeClr val="bg1"/>
            </a:solidFill>
            <a:latin typeface="Guardian Sans" panose="020B0503050503060803" pitchFamily="34" charset="0"/>
          </a:endParaRPr>
        </a:p>
      </dgm:t>
    </dgm:pt>
    <dgm:pt modelId="{4C1511D0-85B5-47FE-9E0D-203FE5D502A2}" type="sibTrans" cxnId="{8BAB96EE-922E-405A-A01D-CC50959A0097}">
      <dgm:prSet/>
      <dgm:spPr>
        <a:ln w="38100">
          <a:solidFill>
            <a:schemeClr val="bg2"/>
          </a:solidFill>
        </a:ln>
      </dgm:spPr>
      <dgm:t>
        <a:bodyPr/>
        <a:lstStyle/>
        <a:p>
          <a:endParaRPr lang="sv-SE"/>
        </a:p>
      </dgm:t>
    </dgm:pt>
    <dgm:pt modelId="{31801F8D-60E5-4A6E-954E-32D35B95A20C}" type="parTrans" cxnId="{8BAB96EE-922E-405A-A01D-CC50959A0097}">
      <dgm:prSet/>
      <dgm:spPr/>
      <dgm:t>
        <a:bodyPr/>
        <a:lstStyle/>
        <a:p>
          <a:endParaRPr lang="sv-SE"/>
        </a:p>
      </dgm:t>
    </dgm:pt>
    <dgm:pt modelId="{5B069C34-9373-40A6-9BBF-383BBF5FD94B}">
      <dgm:prSet phldrT="[Text]"/>
      <dgm:spPr>
        <a:ln>
          <a:noFill/>
        </a:ln>
      </dgm:spPr>
      <dgm:t>
        <a:bodyPr/>
        <a:lstStyle/>
        <a:p>
          <a:r>
            <a:rPr lang="en-US" dirty="0" err="1" smtClean="0">
              <a:latin typeface="Guardian Sans" panose="020B0503050503060803" pitchFamily="34" charset="0"/>
              <a:sym typeface="Calibri"/>
            </a:rPr>
            <a:t>Omfördelning</a:t>
          </a:r>
          <a:r>
            <a:rPr lang="en-US" dirty="0" smtClean="0">
              <a:latin typeface="Guardian Sans" panose="020B0503050503060803" pitchFamily="34" charset="0"/>
              <a:sym typeface="Calibri"/>
            </a:rPr>
            <a:t/>
          </a:r>
          <a:br>
            <a:rPr lang="en-US" dirty="0" smtClean="0">
              <a:latin typeface="Guardian Sans" panose="020B0503050503060803" pitchFamily="34" charset="0"/>
              <a:sym typeface="Calibri"/>
            </a:rPr>
          </a:br>
          <a:r>
            <a:rPr lang="en-US" dirty="0" err="1" smtClean="0">
              <a:latin typeface="Guardian Sans" panose="020B0503050503060803" pitchFamily="34" charset="0"/>
              <a:sym typeface="Calibri"/>
            </a:rPr>
            <a:t>av</a:t>
          </a:r>
          <a:r>
            <a:rPr lang="en-US" dirty="0" smtClean="0">
              <a:latin typeface="Guardian Sans" panose="020B0503050503060803" pitchFamily="34" charset="0"/>
              <a:sym typeface="Calibri"/>
            </a:rPr>
            <a:t> </a:t>
          </a:r>
          <a:r>
            <a:rPr lang="en-US" dirty="0" err="1" smtClean="0">
              <a:latin typeface="Guardian Sans" panose="020B0503050503060803" pitchFamily="34" charset="0"/>
              <a:sym typeface="Calibri"/>
            </a:rPr>
            <a:t>makt</a:t>
          </a:r>
          <a:r>
            <a:rPr lang="en-US" dirty="0" smtClean="0">
              <a:latin typeface="Guardian Sans" panose="020B0503050503060803" pitchFamily="34" charset="0"/>
              <a:sym typeface="Calibri"/>
            </a:rPr>
            <a:t> &amp; </a:t>
          </a:r>
          <a:r>
            <a:rPr lang="en-US" dirty="0" err="1" smtClean="0">
              <a:latin typeface="Guardian Sans" panose="020B0503050503060803" pitchFamily="34" charset="0"/>
              <a:sym typeface="Calibri"/>
            </a:rPr>
            <a:t>naturresurser</a:t>
          </a:r>
          <a:r>
            <a:rPr lang="en-US" dirty="0" smtClean="0">
              <a:latin typeface="Guardian Sans" panose="020B0503050503060803" pitchFamily="34" charset="0"/>
              <a:sym typeface="Calibri"/>
            </a:rPr>
            <a:t>.</a:t>
          </a:r>
          <a:endParaRPr lang="sv-SE" dirty="0">
            <a:latin typeface="Guardian Sans" panose="020B0503050503060803" pitchFamily="34" charset="0"/>
          </a:endParaRPr>
        </a:p>
      </dgm:t>
    </dgm:pt>
    <dgm:pt modelId="{2D7B5614-127C-406C-B51A-CBD1BF11D08D}" type="parTrans" cxnId="{6AD1BB18-1F82-4DA2-AC03-5EEEA68A571F}">
      <dgm:prSet/>
      <dgm:spPr/>
      <dgm:t>
        <a:bodyPr/>
        <a:lstStyle/>
        <a:p>
          <a:endParaRPr lang="sv-SE"/>
        </a:p>
      </dgm:t>
    </dgm:pt>
    <dgm:pt modelId="{65E0059D-F1AB-4439-AEE9-4A4E0C0E10E7}" type="sibTrans" cxnId="{6AD1BB18-1F82-4DA2-AC03-5EEEA68A571F}">
      <dgm:prSet/>
      <dgm:spPr>
        <a:ln w="38100">
          <a:solidFill>
            <a:schemeClr val="bg2"/>
          </a:solidFill>
        </a:ln>
      </dgm:spPr>
      <dgm:t>
        <a:bodyPr/>
        <a:lstStyle/>
        <a:p>
          <a:endParaRPr lang="sv-SE"/>
        </a:p>
      </dgm:t>
    </dgm:pt>
    <dgm:pt modelId="{A5633E97-82EF-4678-9A0F-C05175286A19}">
      <dgm:prSet/>
      <dgm:spPr>
        <a:ln>
          <a:noFill/>
        </a:ln>
      </dgm:spPr>
      <dgm:t>
        <a:bodyPr/>
        <a:lstStyle/>
        <a:p>
          <a:r>
            <a:rPr lang="en-US" dirty="0" err="1" smtClean="0">
              <a:latin typeface="Guardian Sans" panose="020B0503050503060803" pitchFamily="34" charset="0"/>
              <a:sym typeface="Calibri"/>
            </a:rPr>
            <a:t>Rättvis</a:t>
          </a:r>
          <a:r>
            <a:rPr lang="en-US" dirty="0" smtClean="0">
              <a:latin typeface="Guardian Sans" panose="020B0503050503060803" pitchFamily="34" charset="0"/>
              <a:sym typeface="Calibri"/>
            </a:rPr>
            <a:t> &amp; </a:t>
          </a:r>
          <a:r>
            <a:rPr lang="en-US" dirty="0" err="1" smtClean="0">
              <a:latin typeface="Guardian Sans" panose="020B0503050503060803" pitchFamily="34" charset="0"/>
              <a:sym typeface="Calibri"/>
            </a:rPr>
            <a:t>hållbar</a:t>
          </a:r>
          <a:r>
            <a:rPr lang="en-US" dirty="0" smtClean="0">
              <a:latin typeface="Guardian Sans" panose="020B0503050503060803" pitchFamily="34" charset="0"/>
              <a:sym typeface="Calibri"/>
            </a:rPr>
            <a:t> </a:t>
          </a:r>
          <a:r>
            <a:rPr lang="en-US" dirty="0" err="1" smtClean="0">
              <a:latin typeface="Guardian Sans" panose="020B0503050503060803" pitchFamily="34" charset="0"/>
              <a:sym typeface="Calibri"/>
            </a:rPr>
            <a:t>värld</a:t>
          </a:r>
          <a:r>
            <a:rPr lang="en-US" dirty="0" smtClean="0">
              <a:latin typeface="Guardian Sans" panose="020B0503050503060803" pitchFamily="34" charset="0"/>
              <a:sym typeface="Calibri"/>
            </a:rPr>
            <a:t>.</a:t>
          </a:r>
          <a:endParaRPr lang="sv-SE" dirty="0">
            <a:latin typeface="Guardian Sans" panose="020B0503050503060803" pitchFamily="34" charset="0"/>
          </a:endParaRPr>
        </a:p>
      </dgm:t>
    </dgm:pt>
    <dgm:pt modelId="{C34E5585-ED20-4BF1-ADDF-84AD7C90083A}" type="parTrans" cxnId="{C3953016-9A3F-4861-B38B-E9D4FE1038F8}">
      <dgm:prSet/>
      <dgm:spPr/>
      <dgm:t>
        <a:bodyPr/>
        <a:lstStyle/>
        <a:p>
          <a:endParaRPr lang="sv-SE"/>
        </a:p>
      </dgm:t>
    </dgm:pt>
    <dgm:pt modelId="{D8202D89-B666-4071-B1F7-1D440A2B455B}" type="sibTrans" cxnId="{C3953016-9A3F-4861-B38B-E9D4FE1038F8}">
      <dgm:prSet/>
      <dgm:spPr/>
      <dgm:t>
        <a:bodyPr/>
        <a:lstStyle/>
        <a:p>
          <a:endParaRPr lang="sv-SE"/>
        </a:p>
      </dgm:t>
    </dgm:pt>
    <dgm:pt modelId="{4F748255-EEC7-4722-946B-B3FAB7EE0E4B}" type="pres">
      <dgm:prSet presAssocID="{E969AEDC-434F-41BE-A547-B78A7E1D0E22}" presName="Name0" presStyleCnt="0">
        <dgm:presLayoutVars>
          <dgm:dir/>
          <dgm:resizeHandles val="exact"/>
        </dgm:presLayoutVars>
      </dgm:prSet>
      <dgm:spPr/>
    </dgm:pt>
    <dgm:pt modelId="{BEE7DE98-33A5-43AC-B5BC-04DBA9DD6E50}" type="pres">
      <dgm:prSet presAssocID="{B8528A99-AF41-4757-B17E-4A797CC59D9D}" presName="node" presStyleLbl="node1" presStyleIdx="0" presStyleCnt="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sv-SE"/>
        </a:p>
      </dgm:t>
    </dgm:pt>
    <dgm:pt modelId="{56358F22-8E2F-4F45-AF93-346069FA8989}" type="pres">
      <dgm:prSet presAssocID="{4C1511D0-85B5-47FE-9E0D-203FE5D502A2}" presName="sibTrans" presStyleLbl="sibTrans1D1" presStyleIdx="0" presStyleCnt="3"/>
      <dgm:spPr/>
    </dgm:pt>
    <dgm:pt modelId="{6AEB9834-4F9B-4649-BAA6-79543B1EE098}" type="pres">
      <dgm:prSet presAssocID="{4C1511D0-85B5-47FE-9E0D-203FE5D502A2}" presName="connectorText" presStyleLbl="sibTrans1D1" presStyleIdx="0" presStyleCnt="3"/>
      <dgm:spPr/>
    </dgm:pt>
    <dgm:pt modelId="{AB1EF4A1-3B6E-494E-82CE-5A90827DB41C}" type="pres">
      <dgm:prSet presAssocID="{5B069C34-9373-40A6-9BBF-383BBF5FD94B}" presName="node" presStyleLbl="node1" presStyleIdx="1" presStyleCnt="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sv-SE"/>
        </a:p>
      </dgm:t>
    </dgm:pt>
    <dgm:pt modelId="{510967F8-AB4F-477F-853B-336884B5343E}" type="pres">
      <dgm:prSet presAssocID="{65E0059D-F1AB-4439-AEE9-4A4E0C0E10E7}" presName="sibTrans" presStyleLbl="sibTrans1D1" presStyleIdx="1" presStyleCnt="3"/>
      <dgm:spPr/>
    </dgm:pt>
    <dgm:pt modelId="{299E2A46-561C-460A-A258-9DEB4311740C}" type="pres">
      <dgm:prSet presAssocID="{65E0059D-F1AB-4439-AEE9-4A4E0C0E10E7}" presName="connectorText" presStyleLbl="sibTrans1D1" presStyleIdx="1" presStyleCnt="3"/>
      <dgm:spPr/>
    </dgm:pt>
    <dgm:pt modelId="{494BB48F-F417-4971-809F-2272BA431907}" type="pres">
      <dgm:prSet presAssocID="{48256D66-2F07-4564-BEE2-8AEFF7222BB8}" presName="node" presStyleLbl="node1" presStyleIdx="2" presStyleCnt="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sv-SE"/>
        </a:p>
      </dgm:t>
    </dgm:pt>
    <dgm:pt modelId="{7660F486-8064-40F9-AE2A-C2AFB9389E4B}" type="pres">
      <dgm:prSet presAssocID="{49588A5C-59A1-4030-8F5D-9C9E9DF3B2AC}" presName="sibTrans" presStyleLbl="sibTrans1D1" presStyleIdx="2" presStyleCnt="3"/>
      <dgm:spPr/>
    </dgm:pt>
    <dgm:pt modelId="{CD0AEC2F-6E14-4365-ACD1-49E0DD6449A6}" type="pres">
      <dgm:prSet presAssocID="{49588A5C-59A1-4030-8F5D-9C9E9DF3B2AC}" presName="connectorText" presStyleLbl="sibTrans1D1" presStyleIdx="2" presStyleCnt="3"/>
      <dgm:spPr/>
    </dgm:pt>
    <dgm:pt modelId="{0A088B55-A03A-4E5A-920F-CB28321C81E0}" type="pres">
      <dgm:prSet presAssocID="{A5633E97-82EF-4678-9A0F-C05175286A19}" presName="node" presStyleLbl="node1" presStyleIdx="3" presStyleCnt="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sv-SE"/>
        </a:p>
      </dgm:t>
    </dgm:pt>
  </dgm:ptLst>
  <dgm:cxnLst>
    <dgm:cxn modelId="{8E574746-BF1B-469A-8E7F-0C7E0FDB9054}" type="presOf" srcId="{49588A5C-59A1-4030-8F5D-9C9E9DF3B2AC}" destId="{CD0AEC2F-6E14-4365-ACD1-49E0DD6449A6}" srcOrd="1" destOrd="0" presId="urn:microsoft.com/office/officeart/2005/8/layout/bProcess3"/>
    <dgm:cxn modelId="{B6956676-4281-425A-8E68-105448CA5AC7}" type="presOf" srcId="{65E0059D-F1AB-4439-AEE9-4A4E0C0E10E7}" destId="{510967F8-AB4F-477F-853B-336884B5343E}" srcOrd="0" destOrd="0" presId="urn:microsoft.com/office/officeart/2005/8/layout/bProcess3"/>
    <dgm:cxn modelId="{DDE94DAF-2AE8-487C-9CA2-2EACBB829C07}" type="presOf" srcId="{5B069C34-9373-40A6-9BBF-383BBF5FD94B}" destId="{AB1EF4A1-3B6E-494E-82CE-5A90827DB41C}" srcOrd="0" destOrd="0" presId="urn:microsoft.com/office/officeart/2005/8/layout/bProcess3"/>
    <dgm:cxn modelId="{886FD049-4F2A-4BD7-A567-8FAB7C55758B}" srcId="{E969AEDC-434F-41BE-A547-B78A7E1D0E22}" destId="{48256D66-2F07-4564-BEE2-8AEFF7222BB8}" srcOrd="2" destOrd="0" parTransId="{2348E287-47EC-43CF-96A5-C951D6699E06}" sibTransId="{49588A5C-59A1-4030-8F5D-9C9E9DF3B2AC}"/>
    <dgm:cxn modelId="{5163E473-0606-4BAD-A13F-D03B0E7BA3C0}" type="presOf" srcId="{4C1511D0-85B5-47FE-9E0D-203FE5D502A2}" destId="{6AEB9834-4F9B-4649-BAA6-79543B1EE098}" srcOrd="1" destOrd="0" presId="urn:microsoft.com/office/officeart/2005/8/layout/bProcess3"/>
    <dgm:cxn modelId="{C0889B46-B041-48FD-9047-2688C2E664A9}" type="presOf" srcId="{49588A5C-59A1-4030-8F5D-9C9E9DF3B2AC}" destId="{7660F486-8064-40F9-AE2A-C2AFB9389E4B}" srcOrd="0" destOrd="0" presId="urn:microsoft.com/office/officeart/2005/8/layout/bProcess3"/>
    <dgm:cxn modelId="{22449AC2-34AE-42A5-BEFC-DFC651F3C9DF}" type="presOf" srcId="{4C1511D0-85B5-47FE-9E0D-203FE5D502A2}" destId="{56358F22-8E2F-4F45-AF93-346069FA8989}" srcOrd="0" destOrd="0" presId="urn:microsoft.com/office/officeart/2005/8/layout/bProcess3"/>
    <dgm:cxn modelId="{191E764B-A71E-405F-BDF6-FEBDB3DE0126}" type="presOf" srcId="{65E0059D-F1AB-4439-AEE9-4A4E0C0E10E7}" destId="{299E2A46-561C-460A-A258-9DEB4311740C}" srcOrd="1" destOrd="0" presId="urn:microsoft.com/office/officeart/2005/8/layout/bProcess3"/>
    <dgm:cxn modelId="{917EE5BC-0176-4BBD-AAC5-66B29AB53A0E}" type="presOf" srcId="{A5633E97-82EF-4678-9A0F-C05175286A19}" destId="{0A088B55-A03A-4E5A-920F-CB28321C81E0}" srcOrd="0" destOrd="0" presId="urn:microsoft.com/office/officeart/2005/8/layout/bProcess3"/>
    <dgm:cxn modelId="{6AD1BB18-1F82-4DA2-AC03-5EEEA68A571F}" srcId="{E969AEDC-434F-41BE-A547-B78A7E1D0E22}" destId="{5B069C34-9373-40A6-9BBF-383BBF5FD94B}" srcOrd="1" destOrd="0" parTransId="{2D7B5614-127C-406C-B51A-CBD1BF11D08D}" sibTransId="{65E0059D-F1AB-4439-AEE9-4A4E0C0E10E7}"/>
    <dgm:cxn modelId="{8BAB96EE-922E-405A-A01D-CC50959A0097}" srcId="{E969AEDC-434F-41BE-A547-B78A7E1D0E22}" destId="{B8528A99-AF41-4757-B17E-4A797CC59D9D}" srcOrd="0" destOrd="0" parTransId="{31801F8D-60E5-4A6E-954E-32D35B95A20C}" sibTransId="{4C1511D0-85B5-47FE-9E0D-203FE5D502A2}"/>
    <dgm:cxn modelId="{914ECA4A-4FDE-4BD7-8280-5A0947822843}" type="presOf" srcId="{B8528A99-AF41-4757-B17E-4A797CC59D9D}" destId="{BEE7DE98-33A5-43AC-B5BC-04DBA9DD6E50}" srcOrd="0" destOrd="0" presId="urn:microsoft.com/office/officeart/2005/8/layout/bProcess3"/>
    <dgm:cxn modelId="{A6DC83BA-303C-4CAA-A607-55D1D6CAE3E7}" type="presOf" srcId="{E969AEDC-434F-41BE-A547-B78A7E1D0E22}" destId="{4F748255-EEC7-4722-946B-B3FAB7EE0E4B}" srcOrd="0" destOrd="0" presId="urn:microsoft.com/office/officeart/2005/8/layout/bProcess3"/>
    <dgm:cxn modelId="{C3953016-9A3F-4861-B38B-E9D4FE1038F8}" srcId="{E969AEDC-434F-41BE-A547-B78A7E1D0E22}" destId="{A5633E97-82EF-4678-9A0F-C05175286A19}" srcOrd="3" destOrd="0" parTransId="{C34E5585-ED20-4BF1-ADDF-84AD7C90083A}" sibTransId="{D8202D89-B666-4071-B1F7-1D440A2B455B}"/>
    <dgm:cxn modelId="{D82C5F11-222E-4D7D-90A6-BB42538C69C1}" type="presOf" srcId="{48256D66-2F07-4564-BEE2-8AEFF7222BB8}" destId="{494BB48F-F417-4971-809F-2272BA431907}" srcOrd="0" destOrd="0" presId="urn:microsoft.com/office/officeart/2005/8/layout/bProcess3"/>
    <dgm:cxn modelId="{81469026-012C-4FB0-A413-5AC7A08629B0}" type="presParOf" srcId="{4F748255-EEC7-4722-946B-B3FAB7EE0E4B}" destId="{BEE7DE98-33A5-43AC-B5BC-04DBA9DD6E50}" srcOrd="0" destOrd="0" presId="urn:microsoft.com/office/officeart/2005/8/layout/bProcess3"/>
    <dgm:cxn modelId="{4F298133-5E08-43A4-9A02-19FC4BCF6AD7}" type="presParOf" srcId="{4F748255-EEC7-4722-946B-B3FAB7EE0E4B}" destId="{56358F22-8E2F-4F45-AF93-346069FA8989}" srcOrd="1" destOrd="0" presId="urn:microsoft.com/office/officeart/2005/8/layout/bProcess3"/>
    <dgm:cxn modelId="{B4F97233-88B6-4647-90B1-6136ED49F9F6}" type="presParOf" srcId="{56358F22-8E2F-4F45-AF93-346069FA8989}" destId="{6AEB9834-4F9B-4649-BAA6-79543B1EE098}" srcOrd="0" destOrd="0" presId="urn:microsoft.com/office/officeart/2005/8/layout/bProcess3"/>
    <dgm:cxn modelId="{8610F41B-379A-45AE-8403-4C24EC6CEC36}" type="presParOf" srcId="{4F748255-EEC7-4722-946B-B3FAB7EE0E4B}" destId="{AB1EF4A1-3B6E-494E-82CE-5A90827DB41C}" srcOrd="2" destOrd="0" presId="urn:microsoft.com/office/officeart/2005/8/layout/bProcess3"/>
    <dgm:cxn modelId="{CE9351A3-FD3F-4E52-A847-964299A042A0}" type="presParOf" srcId="{4F748255-EEC7-4722-946B-B3FAB7EE0E4B}" destId="{510967F8-AB4F-477F-853B-336884B5343E}" srcOrd="3" destOrd="0" presId="urn:microsoft.com/office/officeart/2005/8/layout/bProcess3"/>
    <dgm:cxn modelId="{00A0C585-EA80-4355-BB02-90DFA5436429}" type="presParOf" srcId="{510967F8-AB4F-477F-853B-336884B5343E}" destId="{299E2A46-561C-460A-A258-9DEB4311740C}" srcOrd="0" destOrd="0" presId="urn:microsoft.com/office/officeart/2005/8/layout/bProcess3"/>
    <dgm:cxn modelId="{6F91ED98-471C-4E01-841D-48989C5ACE76}" type="presParOf" srcId="{4F748255-EEC7-4722-946B-B3FAB7EE0E4B}" destId="{494BB48F-F417-4971-809F-2272BA431907}" srcOrd="4" destOrd="0" presId="urn:microsoft.com/office/officeart/2005/8/layout/bProcess3"/>
    <dgm:cxn modelId="{2F33DA2B-9F4F-4558-8F80-D4A59ADA3C52}" type="presParOf" srcId="{4F748255-EEC7-4722-946B-B3FAB7EE0E4B}" destId="{7660F486-8064-40F9-AE2A-C2AFB9389E4B}" srcOrd="5" destOrd="0" presId="urn:microsoft.com/office/officeart/2005/8/layout/bProcess3"/>
    <dgm:cxn modelId="{85619143-91EC-4EF9-BB47-971F4090B018}" type="presParOf" srcId="{7660F486-8064-40F9-AE2A-C2AFB9389E4B}" destId="{CD0AEC2F-6E14-4365-ACD1-49E0DD6449A6}" srcOrd="0" destOrd="0" presId="urn:microsoft.com/office/officeart/2005/8/layout/bProcess3"/>
    <dgm:cxn modelId="{51A65F82-7841-4701-903D-102B9DB3426F}" type="presParOf" srcId="{4F748255-EEC7-4722-946B-B3FAB7EE0E4B}" destId="{0A088B55-A03A-4E5A-920F-CB28321C81E0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969AEDC-434F-41BE-A547-B78A7E1D0E2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B8528A99-AF41-4757-B17E-4A797CC59D9D}">
      <dgm:prSet phldrT="[Text]" custT="1"/>
      <dgm:spPr>
        <a:solidFill>
          <a:schemeClr val="tx2"/>
        </a:solidFill>
      </dgm:spPr>
      <dgm:t>
        <a:bodyPr/>
        <a:lstStyle/>
        <a:p>
          <a:r>
            <a:rPr lang="sv-SE" sz="4400" b="1" i="0" dirty="0" smtClean="0">
              <a:latin typeface="Merriweather" panose="00000500000000000000" pitchFamily="2" charset="0"/>
            </a:rPr>
            <a:t>Bli månadsgivare!</a:t>
          </a:r>
          <a:br>
            <a:rPr lang="sv-SE" sz="4400" b="1" i="0" dirty="0" smtClean="0">
              <a:latin typeface="Merriweather" panose="00000500000000000000" pitchFamily="2" charset="0"/>
            </a:rPr>
          </a:br>
          <a:r>
            <a:rPr lang="sv-SE" sz="1800" b="0" i="0" dirty="0" smtClean="0">
              <a:latin typeface="Guardian Sans" panose="020B0503050503060803" pitchFamily="34" charset="0"/>
            </a:rPr>
            <a:t>Stöd med minst 21 kr/månad.</a:t>
          </a:r>
          <a:br>
            <a:rPr lang="sv-SE" sz="1800" b="0" i="0" dirty="0" smtClean="0">
              <a:latin typeface="Guardian Sans" panose="020B0503050503060803" pitchFamily="34" charset="0"/>
            </a:rPr>
          </a:br>
          <a:r>
            <a:rPr lang="sv-SE" sz="1800" b="0" i="0" dirty="0" smtClean="0">
              <a:latin typeface="Guardian Sans" panose="020B0503050503060803" pitchFamily="34" charset="0"/>
            </a:rPr>
            <a:t>Medlemskap ingår. </a:t>
          </a:r>
        </a:p>
      </dgm:t>
    </dgm:pt>
    <dgm:pt modelId="{4C1511D0-85B5-47FE-9E0D-203FE5D502A2}" type="sibTrans" cxnId="{8BAB96EE-922E-405A-A01D-CC50959A0097}">
      <dgm:prSet/>
      <dgm:spPr/>
      <dgm:t>
        <a:bodyPr/>
        <a:lstStyle/>
        <a:p>
          <a:endParaRPr lang="sv-SE"/>
        </a:p>
      </dgm:t>
    </dgm:pt>
    <dgm:pt modelId="{31801F8D-60E5-4A6E-954E-32D35B95A20C}" type="parTrans" cxnId="{8BAB96EE-922E-405A-A01D-CC50959A0097}">
      <dgm:prSet/>
      <dgm:spPr/>
      <dgm:t>
        <a:bodyPr/>
        <a:lstStyle/>
        <a:p>
          <a:endParaRPr lang="sv-SE"/>
        </a:p>
      </dgm:t>
    </dgm:pt>
    <dgm:pt modelId="{6F83A122-903D-4230-8B92-1DFF073DBBBF}" type="pres">
      <dgm:prSet presAssocID="{E969AEDC-434F-41BE-A547-B78A7E1D0E22}" presName="diagram" presStyleCnt="0">
        <dgm:presLayoutVars>
          <dgm:dir/>
          <dgm:resizeHandles val="exact"/>
        </dgm:presLayoutVars>
      </dgm:prSet>
      <dgm:spPr/>
    </dgm:pt>
    <dgm:pt modelId="{4B3FEA29-9B26-4036-B1F2-5CD8B7B596E3}" type="pres">
      <dgm:prSet presAssocID="{B8528A99-AF41-4757-B17E-4A797CC59D9D}" presName="node" presStyleLbl="node1" presStyleIdx="0" presStyleCnt="1" custScaleY="46875" custLinFactNeighborY="-742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sv-SE"/>
        </a:p>
      </dgm:t>
    </dgm:pt>
  </dgm:ptLst>
  <dgm:cxnLst>
    <dgm:cxn modelId="{44E84744-0753-4177-A22F-B6F3B1EF8902}" type="presOf" srcId="{E969AEDC-434F-41BE-A547-B78A7E1D0E22}" destId="{6F83A122-903D-4230-8B92-1DFF073DBBBF}" srcOrd="0" destOrd="0" presId="urn:microsoft.com/office/officeart/2005/8/layout/default"/>
    <dgm:cxn modelId="{398A9419-03DA-4EC7-9E5C-C8122AF74345}" type="presOf" srcId="{B8528A99-AF41-4757-B17E-4A797CC59D9D}" destId="{4B3FEA29-9B26-4036-B1F2-5CD8B7B596E3}" srcOrd="0" destOrd="0" presId="urn:microsoft.com/office/officeart/2005/8/layout/default"/>
    <dgm:cxn modelId="{8BAB96EE-922E-405A-A01D-CC50959A0097}" srcId="{E969AEDC-434F-41BE-A547-B78A7E1D0E22}" destId="{B8528A99-AF41-4757-B17E-4A797CC59D9D}" srcOrd="0" destOrd="0" parTransId="{31801F8D-60E5-4A6E-954E-32D35B95A20C}" sibTransId="{4C1511D0-85B5-47FE-9E0D-203FE5D502A2}"/>
    <dgm:cxn modelId="{01DCB032-2498-49B9-9203-9A1B891437D3}" type="presParOf" srcId="{6F83A122-903D-4230-8B92-1DFF073DBBBF}" destId="{4B3FEA29-9B26-4036-B1F2-5CD8B7B596E3}" srcOrd="0" destOrd="0" presId="urn:microsoft.com/office/officeart/2005/8/layout/default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969AEDC-434F-41BE-A547-B78A7E1D0E2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B8528A99-AF41-4757-B17E-4A797CC59D9D}">
      <dgm:prSet phldrT="[Text]" custT="1"/>
      <dgm:spPr>
        <a:solidFill>
          <a:schemeClr val="tx2"/>
        </a:solidFill>
      </dgm:spPr>
      <dgm:t>
        <a:bodyPr/>
        <a:lstStyle/>
        <a:p>
          <a:r>
            <a:rPr lang="sv-SE" sz="4400" b="1" i="0" dirty="0" err="1" smtClean="0">
              <a:latin typeface="Merriweather" panose="00000500000000000000" pitchFamily="2" charset="0"/>
            </a:rPr>
            <a:t>Swisha</a:t>
          </a:r>
          <a:r>
            <a:rPr lang="sv-SE" sz="4400" b="1" i="0" dirty="0" smtClean="0">
              <a:latin typeface="Merriweather" panose="00000500000000000000" pitchFamily="2" charset="0"/>
            </a:rPr>
            <a:t> ditt stöd till: 1239010174</a:t>
          </a:r>
          <a:endParaRPr lang="sv-SE" sz="1800" b="0" i="0" dirty="0" smtClean="0">
            <a:latin typeface="Guardian Sans" panose="020B0503050503060803" pitchFamily="34" charset="0"/>
          </a:endParaRPr>
        </a:p>
      </dgm:t>
    </dgm:pt>
    <dgm:pt modelId="{4C1511D0-85B5-47FE-9E0D-203FE5D502A2}" type="sibTrans" cxnId="{8BAB96EE-922E-405A-A01D-CC50959A0097}">
      <dgm:prSet/>
      <dgm:spPr/>
      <dgm:t>
        <a:bodyPr/>
        <a:lstStyle/>
        <a:p>
          <a:endParaRPr lang="sv-SE"/>
        </a:p>
      </dgm:t>
    </dgm:pt>
    <dgm:pt modelId="{31801F8D-60E5-4A6E-954E-32D35B95A20C}" type="parTrans" cxnId="{8BAB96EE-922E-405A-A01D-CC50959A0097}">
      <dgm:prSet/>
      <dgm:spPr/>
      <dgm:t>
        <a:bodyPr/>
        <a:lstStyle/>
        <a:p>
          <a:endParaRPr lang="sv-SE"/>
        </a:p>
      </dgm:t>
    </dgm:pt>
    <dgm:pt modelId="{6F83A122-903D-4230-8B92-1DFF073DBBBF}" type="pres">
      <dgm:prSet presAssocID="{E969AEDC-434F-41BE-A547-B78A7E1D0E22}" presName="diagram" presStyleCnt="0">
        <dgm:presLayoutVars>
          <dgm:dir/>
          <dgm:resizeHandles val="exact"/>
        </dgm:presLayoutVars>
      </dgm:prSet>
      <dgm:spPr/>
    </dgm:pt>
    <dgm:pt modelId="{4B3FEA29-9B26-4036-B1F2-5CD8B7B596E3}" type="pres">
      <dgm:prSet presAssocID="{B8528A99-AF41-4757-B17E-4A797CC59D9D}" presName="node" presStyleLbl="node1" presStyleIdx="0" presStyleCnt="1" custScaleY="46875" custLinFactNeighborX="-49" custLinFactNeighborY="-743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sv-SE"/>
        </a:p>
      </dgm:t>
    </dgm:pt>
  </dgm:ptLst>
  <dgm:cxnLst>
    <dgm:cxn modelId="{44E84744-0753-4177-A22F-B6F3B1EF8902}" type="presOf" srcId="{E969AEDC-434F-41BE-A547-B78A7E1D0E22}" destId="{6F83A122-903D-4230-8B92-1DFF073DBBBF}" srcOrd="0" destOrd="0" presId="urn:microsoft.com/office/officeart/2005/8/layout/default"/>
    <dgm:cxn modelId="{8BAB96EE-922E-405A-A01D-CC50959A0097}" srcId="{E969AEDC-434F-41BE-A547-B78A7E1D0E22}" destId="{B8528A99-AF41-4757-B17E-4A797CC59D9D}" srcOrd="0" destOrd="0" parTransId="{31801F8D-60E5-4A6E-954E-32D35B95A20C}" sibTransId="{4C1511D0-85B5-47FE-9E0D-203FE5D502A2}"/>
    <dgm:cxn modelId="{398A9419-03DA-4EC7-9E5C-C8122AF74345}" type="presOf" srcId="{B8528A99-AF41-4757-B17E-4A797CC59D9D}" destId="{4B3FEA29-9B26-4036-B1F2-5CD8B7B596E3}" srcOrd="0" destOrd="0" presId="urn:microsoft.com/office/officeart/2005/8/layout/default"/>
    <dgm:cxn modelId="{01DCB032-2498-49B9-9203-9A1B891437D3}" type="presParOf" srcId="{6F83A122-903D-4230-8B92-1DFF073DBBBF}" destId="{4B3FEA29-9B26-4036-B1F2-5CD8B7B596E3}" srcOrd="0" destOrd="0" presId="urn:microsoft.com/office/officeart/2005/8/layout/default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3FEA29-9B26-4036-B1F2-5CD8B7B596E3}">
      <dsp:nvSpPr>
        <dsp:cNvPr id="0" name=""/>
        <dsp:cNvSpPr/>
      </dsp:nvSpPr>
      <dsp:spPr>
        <a:xfrm>
          <a:off x="744" y="145603"/>
          <a:ext cx="2902148" cy="17412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000" b="1" i="0" kern="1200" dirty="0" err="1" smtClean="0">
              <a:latin typeface="Merriweather" panose="00000500000000000000" pitchFamily="2" charset="0"/>
            </a:rPr>
            <a:t>Fattigdoms-bekämpning</a:t>
          </a:r>
          <a:endParaRPr lang="sv-SE" sz="2000" b="1" kern="1200" dirty="0">
            <a:latin typeface="Merriweather" panose="00000500000000000000" pitchFamily="2" charset="0"/>
          </a:endParaRPr>
        </a:p>
      </dsp:txBody>
      <dsp:txXfrm>
        <a:off x="744" y="145603"/>
        <a:ext cx="2902148" cy="1741289"/>
      </dsp:txXfrm>
    </dsp:sp>
    <dsp:sp modelId="{1D252EEF-FC74-4C97-B7F6-D9DA1D6D7A2C}">
      <dsp:nvSpPr>
        <dsp:cNvPr id="0" name=""/>
        <dsp:cNvSpPr/>
      </dsp:nvSpPr>
      <dsp:spPr>
        <a:xfrm>
          <a:off x="3193107" y="145603"/>
          <a:ext cx="2902148" cy="17412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000" b="1" i="0" kern="1200" dirty="0" smtClean="0">
              <a:latin typeface="Merriweather" panose="00000500000000000000" pitchFamily="2" charset="0"/>
            </a:rPr>
            <a:t>Demokrati &amp; mänskliga rättigheter</a:t>
          </a:r>
          <a:endParaRPr lang="sv-SE" sz="2000" b="1" kern="1200" dirty="0">
            <a:latin typeface="Merriweather" panose="00000500000000000000" pitchFamily="2" charset="0"/>
          </a:endParaRPr>
        </a:p>
      </dsp:txBody>
      <dsp:txXfrm>
        <a:off x="3193107" y="145603"/>
        <a:ext cx="2902148" cy="1741289"/>
      </dsp:txXfrm>
    </dsp:sp>
    <dsp:sp modelId="{35119916-7401-453C-9F85-6068C8445274}">
      <dsp:nvSpPr>
        <dsp:cNvPr id="0" name=""/>
        <dsp:cNvSpPr/>
      </dsp:nvSpPr>
      <dsp:spPr>
        <a:xfrm>
          <a:off x="744" y="2177107"/>
          <a:ext cx="2902148" cy="17412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000" b="1" i="0" kern="1200" dirty="0" smtClean="0">
              <a:latin typeface="Merriweather" panose="00000500000000000000" pitchFamily="2" charset="0"/>
            </a:rPr>
            <a:t>Hållbar utveckling</a:t>
          </a:r>
          <a:endParaRPr lang="sv-SE" sz="2000" kern="1200" dirty="0">
            <a:latin typeface="Merriweather" panose="00000500000000000000" pitchFamily="2" charset="0"/>
          </a:endParaRPr>
        </a:p>
      </dsp:txBody>
      <dsp:txXfrm>
        <a:off x="744" y="2177107"/>
        <a:ext cx="2902148" cy="1741289"/>
      </dsp:txXfrm>
    </dsp:sp>
    <dsp:sp modelId="{5A6FCCF3-C9DB-408E-A4C4-CF049374D79D}">
      <dsp:nvSpPr>
        <dsp:cNvPr id="0" name=""/>
        <dsp:cNvSpPr/>
      </dsp:nvSpPr>
      <dsp:spPr>
        <a:xfrm>
          <a:off x="3193107" y="2177107"/>
          <a:ext cx="2902148" cy="17412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000" b="1" i="0" kern="1200" dirty="0" smtClean="0">
              <a:latin typeface="Merriweather" panose="00000500000000000000" pitchFamily="2" charset="0"/>
            </a:rPr>
            <a:t>Sveriges globala ansvar</a:t>
          </a:r>
          <a:endParaRPr lang="sv-SE" sz="2000" kern="1200" dirty="0">
            <a:latin typeface="Merriweather" panose="00000500000000000000" pitchFamily="2" charset="0"/>
          </a:endParaRPr>
        </a:p>
      </dsp:txBody>
      <dsp:txXfrm>
        <a:off x="3193107" y="2177107"/>
        <a:ext cx="2902148" cy="17412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358F22-8E2F-4F45-AF93-346069FA8989}">
      <dsp:nvSpPr>
        <dsp:cNvPr id="0" name=""/>
        <dsp:cNvSpPr/>
      </dsp:nvSpPr>
      <dsp:spPr>
        <a:xfrm>
          <a:off x="2731964" y="852298"/>
          <a:ext cx="59787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7871" y="45720"/>
              </a:lnTo>
            </a:path>
          </a:pathLst>
        </a:custGeom>
        <a:noFill/>
        <a:ln w="38100" cap="flat" cmpd="sng" algn="ctr">
          <a:solidFill>
            <a:schemeClr val="bg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500" kern="1200"/>
        </a:p>
      </dsp:txBody>
      <dsp:txXfrm>
        <a:off x="3015188" y="894876"/>
        <a:ext cx="31423" cy="6284"/>
      </dsp:txXfrm>
    </dsp:sp>
    <dsp:sp modelId="{BEE7DE98-33A5-43AC-B5BC-04DBA9DD6E50}">
      <dsp:nvSpPr>
        <dsp:cNvPr id="0" name=""/>
        <dsp:cNvSpPr/>
      </dsp:nvSpPr>
      <dsp:spPr>
        <a:xfrm>
          <a:off x="1279" y="78273"/>
          <a:ext cx="2732484" cy="163949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400" kern="1200" dirty="0" smtClean="0">
              <a:solidFill>
                <a:schemeClr val="bg1"/>
              </a:solidFill>
              <a:latin typeface="Guardian Sans" panose="020B0503050503060803" pitchFamily="34" charset="0"/>
            </a:rPr>
            <a:t>Makten är koncentrerad</a:t>
          </a:r>
          <a:br>
            <a:rPr lang="sv-SE" sz="2400" kern="1200" dirty="0" smtClean="0">
              <a:solidFill>
                <a:schemeClr val="bg1"/>
              </a:solidFill>
              <a:latin typeface="Guardian Sans" panose="020B0503050503060803" pitchFamily="34" charset="0"/>
            </a:rPr>
          </a:br>
          <a:r>
            <a:rPr lang="sv-SE" sz="2400" kern="1200" dirty="0" smtClean="0">
              <a:solidFill>
                <a:schemeClr val="bg1"/>
              </a:solidFill>
              <a:latin typeface="Guardian Sans" panose="020B0503050503060803" pitchFamily="34" charset="0"/>
            </a:rPr>
            <a:t>till ett </a:t>
          </a:r>
          <a:r>
            <a:rPr lang="sv-SE" sz="2400" kern="1200" dirty="0" smtClean="0">
              <a:solidFill>
                <a:schemeClr val="bg1"/>
              </a:solidFill>
              <a:latin typeface="Guardian Sans" panose="020B0503050503060803" pitchFamily="34" charset="0"/>
            </a:rPr>
            <a:t>fåtal.</a:t>
          </a:r>
          <a:endParaRPr lang="sv-SE" sz="2400" kern="1200" dirty="0">
            <a:solidFill>
              <a:schemeClr val="bg1"/>
            </a:solidFill>
            <a:latin typeface="Guardian Sans" panose="020B0503050503060803" pitchFamily="34" charset="0"/>
          </a:endParaRPr>
        </a:p>
      </dsp:txBody>
      <dsp:txXfrm>
        <a:off x="1279" y="78273"/>
        <a:ext cx="2732484" cy="1639490"/>
      </dsp:txXfrm>
    </dsp:sp>
    <dsp:sp modelId="{510967F8-AB4F-477F-853B-336884B5343E}">
      <dsp:nvSpPr>
        <dsp:cNvPr id="0" name=""/>
        <dsp:cNvSpPr/>
      </dsp:nvSpPr>
      <dsp:spPr>
        <a:xfrm>
          <a:off x="1367522" y="1715964"/>
          <a:ext cx="3360955" cy="597871"/>
        </a:xfrm>
        <a:custGeom>
          <a:avLst/>
          <a:gdLst/>
          <a:ahLst/>
          <a:cxnLst/>
          <a:rect l="0" t="0" r="0" b="0"/>
          <a:pathLst>
            <a:path>
              <a:moveTo>
                <a:pt x="3360955" y="0"/>
              </a:moveTo>
              <a:lnTo>
                <a:pt x="3360955" y="316035"/>
              </a:lnTo>
              <a:lnTo>
                <a:pt x="0" y="316035"/>
              </a:lnTo>
              <a:lnTo>
                <a:pt x="0" y="597871"/>
              </a:lnTo>
            </a:path>
          </a:pathLst>
        </a:custGeom>
        <a:noFill/>
        <a:ln w="38100" cap="flat" cmpd="sng" algn="ctr">
          <a:solidFill>
            <a:schemeClr val="bg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500" kern="1200"/>
        </a:p>
      </dsp:txBody>
      <dsp:txXfrm>
        <a:off x="2962519" y="2011757"/>
        <a:ext cx="170960" cy="6284"/>
      </dsp:txXfrm>
    </dsp:sp>
    <dsp:sp modelId="{AB1EF4A1-3B6E-494E-82CE-5A90827DB41C}">
      <dsp:nvSpPr>
        <dsp:cNvPr id="0" name=""/>
        <dsp:cNvSpPr/>
      </dsp:nvSpPr>
      <dsp:spPr>
        <a:xfrm>
          <a:off x="3362235" y="78273"/>
          <a:ext cx="2732484" cy="163949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Guardian Sans" panose="020B0503050503060803" pitchFamily="34" charset="0"/>
              <a:sym typeface="Calibri"/>
            </a:rPr>
            <a:t>Orättvis</a:t>
          </a:r>
          <a:r>
            <a:rPr lang="en-US" sz="2400" kern="1200" dirty="0" smtClean="0">
              <a:latin typeface="Guardian Sans" panose="020B0503050503060803" pitchFamily="34" charset="0"/>
              <a:sym typeface="Calibri"/>
            </a:rPr>
            <a:t> </a:t>
          </a:r>
          <a:r>
            <a:rPr lang="en-US" sz="2400" kern="1200" dirty="0" err="1" smtClean="0">
              <a:latin typeface="Guardian Sans" panose="020B0503050503060803" pitchFamily="34" charset="0"/>
              <a:sym typeface="Calibri"/>
            </a:rPr>
            <a:t>fördelning</a:t>
          </a:r>
          <a:r>
            <a:rPr lang="en-US" sz="2400" kern="1200" dirty="0" smtClean="0">
              <a:latin typeface="Guardian Sans" panose="020B0503050503060803" pitchFamily="34" charset="0"/>
              <a:sym typeface="Calibri"/>
            </a:rPr>
            <a:t/>
          </a:r>
          <a:br>
            <a:rPr lang="en-US" sz="2400" kern="1200" dirty="0" smtClean="0">
              <a:latin typeface="Guardian Sans" panose="020B0503050503060803" pitchFamily="34" charset="0"/>
              <a:sym typeface="Calibri"/>
            </a:rPr>
          </a:br>
          <a:r>
            <a:rPr lang="en-US" sz="2400" kern="1200" dirty="0" err="1" smtClean="0">
              <a:latin typeface="Guardian Sans" panose="020B0503050503060803" pitchFamily="34" charset="0"/>
              <a:sym typeface="Calibri"/>
            </a:rPr>
            <a:t>av</a:t>
          </a:r>
          <a:r>
            <a:rPr lang="en-US" sz="2400" kern="1200" dirty="0" smtClean="0">
              <a:latin typeface="Guardian Sans" panose="020B0503050503060803" pitchFamily="34" charset="0"/>
              <a:sym typeface="Calibri"/>
            </a:rPr>
            <a:t> </a:t>
          </a:r>
          <a:r>
            <a:rPr lang="en-US" sz="2400" kern="1200" dirty="0" err="1" smtClean="0">
              <a:latin typeface="Guardian Sans" panose="020B0503050503060803" pitchFamily="34" charset="0"/>
              <a:sym typeface="Calibri"/>
            </a:rPr>
            <a:t>naturresurser</a:t>
          </a:r>
          <a:r>
            <a:rPr lang="en-US" sz="2400" kern="1200" dirty="0" smtClean="0">
              <a:latin typeface="Guardian Sans" panose="020B0503050503060803" pitchFamily="34" charset="0"/>
              <a:sym typeface="Calibri"/>
            </a:rPr>
            <a:t>.</a:t>
          </a:r>
          <a:endParaRPr lang="sv-SE" sz="2400" kern="1200" dirty="0">
            <a:latin typeface="Guardian Sans" panose="020B0503050503060803" pitchFamily="34" charset="0"/>
          </a:endParaRPr>
        </a:p>
      </dsp:txBody>
      <dsp:txXfrm>
        <a:off x="3362235" y="78273"/>
        <a:ext cx="2732484" cy="1639490"/>
      </dsp:txXfrm>
    </dsp:sp>
    <dsp:sp modelId="{7660F486-8064-40F9-AE2A-C2AFB9389E4B}">
      <dsp:nvSpPr>
        <dsp:cNvPr id="0" name=""/>
        <dsp:cNvSpPr/>
      </dsp:nvSpPr>
      <dsp:spPr>
        <a:xfrm>
          <a:off x="2731964" y="3120261"/>
          <a:ext cx="59787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7871" y="45720"/>
              </a:lnTo>
            </a:path>
          </a:pathLst>
        </a:custGeom>
        <a:noFill/>
        <a:ln w="38100" cap="flat" cmpd="sng" algn="ctr">
          <a:solidFill>
            <a:schemeClr val="bg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500" kern="1200"/>
        </a:p>
      </dsp:txBody>
      <dsp:txXfrm>
        <a:off x="3015188" y="3162838"/>
        <a:ext cx="31423" cy="6284"/>
      </dsp:txXfrm>
    </dsp:sp>
    <dsp:sp modelId="{494BB48F-F417-4971-809F-2272BA431907}">
      <dsp:nvSpPr>
        <dsp:cNvPr id="0" name=""/>
        <dsp:cNvSpPr/>
      </dsp:nvSpPr>
      <dsp:spPr>
        <a:xfrm>
          <a:off x="1279" y="2346235"/>
          <a:ext cx="2732484" cy="163949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400" kern="1200" dirty="0" smtClean="0">
              <a:latin typeface="Guardian Sans" panose="020B0503050503060803" pitchFamily="34" charset="0"/>
            </a:rPr>
            <a:t>Klimatförändringar</a:t>
          </a:r>
          <a:br>
            <a:rPr lang="sv-SE" sz="2400" kern="1200" dirty="0" smtClean="0">
              <a:latin typeface="Guardian Sans" panose="020B0503050503060803" pitchFamily="34" charset="0"/>
            </a:rPr>
          </a:br>
          <a:r>
            <a:rPr lang="sv-SE" sz="2400" kern="1200" dirty="0" smtClean="0">
              <a:latin typeface="Guardian Sans" panose="020B0503050503060803" pitchFamily="34" charset="0"/>
            </a:rPr>
            <a:t>&amp; miljöförstörelse.</a:t>
          </a:r>
          <a:endParaRPr lang="sv-SE" sz="2400" kern="1200" dirty="0">
            <a:latin typeface="Guardian Sans" panose="020B0503050503060803" pitchFamily="34" charset="0"/>
          </a:endParaRPr>
        </a:p>
      </dsp:txBody>
      <dsp:txXfrm>
        <a:off x="1279" y="2346235"/>
        <a:ext cx="2732484" cy="1639490"/>
      </dsp:txXfrm>
    </dsp:sp>
    <dsp:sp modelId="{0A088B55-A03A-4E5A-920F-CB28321C81E0}">
      <dsp:nvSpPr>
        <dsp:cNvPr id="0" name=""/>
        <dsp:cNvSpPr/>
      </dsp:nvSpPr>
      <dsp:spPr>
        <a:xfrm>
          <a:off x="3362235" y="2346235"/>
          <a:ext cx="2732484" cy="163949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Guardian Sans" panose="020B0503050503060803" pitchFamily="34" charset="0"/>
              <a:sym typeface="Calibri"/>
            </a:rPr>
            <a:t>Ökad</a:t>
          </a:r>
          <a:r>
            <a:rPr lang="en-US" sz="2400" kern="1200" dirty="0" smtClean="0">
              <a:latin typeface="Guardian Sans" panose="020B0503050503060803" pitchFamily="34" charset="0"/>
              <a:sym typeface="Calibri"/>
            </a:rPr>
            <a:t> </a:t>
          </a:r>
          <a:r>
            <a:rPr lang="en-US" sz="2400" kern="1200" dirty="0" err="1" smtClean="0">
              <a:latin typeface="Guardian Sans" panose="020B0503050503060803" pitchFamily="34" charset="0"/>
              <a:sym typeface="Calibri"/>
            </a:rPr>
            <a:t>fattigdom</a:t>
          </a:r>
          <a:r>
            <a:rPr lang="en-US" sz="2400" kern="1200" dirty="0" smtClean="0">
              <a:latin typeface="Guardian Sans" panose="020B0503050503060803" pitchFamily="34" charset="0"/>
              <a:sym typeface="Calibri"/>
            </a:rPr>
            <a:t/>
          </a:r>
          <a:br>
            <a:rPr lang="en-US" sz="2400" kern="1200" dirty="0" smtClean="0">
              <a:latin typeface="Guardian Sans" panose="020B0503050503060803" pitchFamily="34" charset="0"/>
              <a:sym typeface="Calibri"/>
            </a:rPr>
          </a:br>
          <a:r>
            <a:rPr lang="en-US" sz="2400" kern="1200" dirty="0" smtClean="0">
              <a:latin typeface="Guardian Sans" panose="020B0503050503060803" pitchFamily="34" charset="0"/>
              <a:sym typeface="Calibri"/>
            </a:rPr>
            <a:t>&amp; </a:t>
          </a:r>
          <a:r>
            <a:rPr lang="en-US" sz="2400" kern="1200" dirty="0" err="1" smtClean="0">
              <a:latin typeface="Guardian Sans" panose="020B0503050503060803" pitchFamily="34" charset="0"/>
              <a:sym typeface="Calibri"/>
            </a:rPr>
            <a:t>utanförskap</a:t>
          </a:r>
          <a:r>
            <a:rPr lang="en-US" sz="2400" kern="1200" dirty="0" smtClean="0">
              <a:latin typeface="Guardian Sans" panose="020B0503050503060803" pitchFamily="34" charset="0"/>
              <a:sym typeface="Calibri"/>
            </a:rPr>
            <a:t>.</a:t>
          </a:r>
          <a:endParaRPr lang="sv-SE" sz="2400" kern="1200" dirty="0">
            <a:latin typeface="Guardian Sans" panose="020B0503050503060803" pitchFamily="34" charset="0"/>
          </a:endParaRPr>
        </a:p>
      </dsp:txBody>
      <dsp:txXfrm>
        <a:off x="3362235" y="2346235"/>
        <a:ext cx="2732484" cy="16394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358F22-8E2F-4F45-AF93-346069FA8989}">
      <dsp:nvSpPr>
        <dsp:cNvPr id="0" name=""/>
        <dsp:cNvSpPr/>
      </dsp:nvSpPr>
      <dsp:spPr>
        <a:xfrm>
          <a:off x="2731964" y="852298"/>
          <a:ext cx="59787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7871" y="45720"/>
              </a:lnTo>
            </a:path>
          </a:pathLst>
        </a:custGeom>
        <a:noFill/>
        <a:ln w="38100" cap="flat" cmpd="sng" algn="ctr">
          <a:solidFill>
            <a:schemeClr val="bg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500" kern="1200"/>
        </a:p>
      </dsp:txBody>
      <dsp:txXfrm>
        <a:off x="3015188" y="894876"/>
        <a:ext cx="31423" cy="6284"/>
      </dsp:txXfrm>
    </dsp:sp>
    <dsp:sp modelId="{BEE7DE98-33A5-43AC-B5BC-04DBA9DD6E50}">
      <dsp:nvSpPr>
        <dsp:cNvPr id="0" name=""/>
        <dsp:cNvSpPr/>
      </dsp:nvSpPr>
      <dsp:spPr>
        <a:xfrm>
          <a:off x="1279" y="78273"/>
          <a:ext cx="2732484" cy="163949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800" kern="1200" dirty="0" smtClean="0">
              <a:solidFill>
                <a:schemeClr val="bg1"/>
              </a:solidFill>
              <a:latin typeface="Guardian Sans" panose="020B0503050503060803" pitchFamily="34" charset="0"/>
            </a:rPr>
            <a:t>Ökat folkligt inflytande. </a:t>
          </a:r>
          <a:endParaRPr lang="sv-SE" sz="2800" kern="1200" dirty="0">
            <a:solidFill>
              <a:schemeClr val="bg1"/>
            </a:solidFill>
            <a:latin typeface="Guardian Sans" panose="020B0503050503060803" pitchFamily="34" charset="0"/>
          </a:endParaRPr>
        </a:p>
      </dsp:txBody>
      <dsp:txXfrm>
        <a:off x="1279" y="78273"/>
        <a:ext cx="2732484" cy="1639490"/>
      </dsp:txXfrm>
    </dsp:sp>
    <dsp:sp modelId="{510967F8-AB4F-477F-853B-336884B5343E}">
      <dsp:nvSpPr>
        <dsp:cNvPr id="0" name=""/>
        <dsp:cNvSpPr/>
      </dsp:nvSpPr>
      <dsp:spPr>
        <a:xfrm>
          <a:off x="1367522" y="1715964"/>
          <a:ext cx="3360955" cy="597871"/>
        </a:xfrm>
        <a:custGeom>
          <a:avLst/>
          <a:gdLst/>
          <a:ahLst/>
          <a:cxnLst/>
          <a:rect l="0" t="0" r="0" b="0"/>
          <a:pathLst>
            <a:path>
              <a:moveTo>
                <a:pt x="3360955" y="0"/>
              </a:moveTo>
              <a:lnTo>
                <a:pt x="3360955" y="316035"/>
              </a:lnTo>
              <a:lnTo>
                <a:pt x="0" y="316035"/>
              </a:lnTo>
              <a:lnTo>
                <a:pt x="0" y="597871"/>
              </a:lnTo>
            </a:path>
          </a:pathLst>
        </a:custGeom>
        <a:noFill/>
        <a:ln w="38100" cap="flat" cmpd="sng" algn="ctr">
          <a:solidFill>
            <a:schemeClr val="bg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500" kern="1200"/>
        </a:p>
      </dsp:txBody>
      <dsp:txXfrm>
        <a:off x="2962519" y="2011757"/>
        <a:ext cx="170960" cy="6284"/>
      </dsp:txXfrm>
    </dsp:sp>
    <dsp:sp modelId="{AB1EF4A1-3B6E-494E-82CE-5A90827DB41C}">
      <dsp:nvSpPr>
        <dsp:cNvPr id="0" name=""/>
        <dsp:cNvSpPr/>
      </dsp:nvSpPr>
      <dsp:spPr>
        <a:xfrm>
          <a:off x="3362235" y="78273"/>
          <a:ext cx="2732484" cy="163949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Guardian Sans" panose="020B0503050503060803" pitchFamily="34" charset="0"/>
              <a:sym typeface="Calibri"/>
            </a:rPr>
            <a:t>Omfördelning</a:t>
          </a:r>
          <a:r>
            <a:rPr lang="en-US" sz="2800" kern="1200" dirty="0" smtClean="0">
              <a:latin typeface="Guardian Sans" panose="020B0503050503060803" pitchFamily="34" charset="0"/>
              <a:sym typeface="Calibri"/>
            </a:rPr>
            <a:t/>
          </a:r>
          <a:br>
            <a:rPr lang="en-US" sz="2800" kern="1200" dirty="0" smtClean="0">
              <a:latin typeface="Guardian Sans" panose="020B0503050503060803" pitchFamily="34" charset="0"/>
              <a:sym typeface="Calibri"/>
            </a:rPr>
          </a:br>
          <a:r>
            <a:rPr lang="en-US" sz="2800" kern="1200" dirty="0" err="1" smtClean="0">
              <a:latin typeface="Guardian Sans" panose="020B0503050503060803" pitchFamily="34" charset="0"/>
              <a:sym typeface="Calibri"/>
            </a:rPr>
            <a:t>av</a:t>
          </a:r>
          <a:r>
            <a:rPr lang="en-US" sz="2800" kern="1200" dirty="0" smtClean="0">
              <a:latin typeface="Guardian Sans" panose="020B0503050503060803" pitchFamily="34" charset="0"/>
              <a:sym typeface="Calibri"/>
            </a:rPr>
            <a:t> </a:t>
          </a:r>
          <a:r>
            <a:rPr lang="en-US" sz="2800" kern="1200" dirty="0" err="1" smtClean="0">
              <a:latin typeface="Guardian Sans" panose="020B0503050503060803" pitchFamily="34" charset="0"/>
              <a:sym typeface="Calibri"/>
            </a:rPr>
            <a:t>makt</a:t>
          </a:r>
          <a:r>
            <a:rPr lang="en-US" sz="2800" kern="1200" dirty="0" smtClean="0">
              <a:latin typeface="Guardian Sans" panose="020B0503050503060803" pitchFamily="34" charset="0"/>
              <a:sym typeface="Calibri"/>
            </a:rPr>
            <a:t> &amp; </a:t>
          </a:r>
          <a:r>
            <a:rPr lang="en-US" sz="2800" kern="1200" dirty="0" err="1" smtClean="0">
              <a:latin typeface="Guardian Sans" panose="020B0503050503060803" pitchFamily="34" charset="0"/>
              <a:sym typeface="Calibri"/>
            </a:rPr>
            <a:t>naturresurser</a:t>
          </a:r>
          <a:r>
            <a:rPr lang="en-US" sz="2800" kern="1200" dirty="0" smtClean="0">
              <a:latin typeface="Guardian Sans" panose="020B0503050503060803" pitchFamily="34" charset="0"/>
              <a:sym typeface="Calibri"/>
            </a:rPr>
            <a:t>.</a:t>
          </a:r>
          <a:endParaRPr lang="sv-SE" sz="2800" kern="1200" dirty="0">
            <a:latin typeface="Guardian Sans" panose="020B0503050503060803" pitchFamily="34" charset="0"/>
          </a:endParaRPr>
        </a:p>
      </dsp:txBody>
      <dsp:txXfrm>
        <a:off x="3362235" y="78273"/>
        <a:ext cx="2732484" cy="1639490"/>
      </dsp:txXfrm>
    </dsp:sp>
    <dsp:sp modelId="{7660F486-8064-40F9-AE2A-C2AFB9389E4B}">
      <dsp:nvSpPr>
        <dsp:cNvPr id="0" name=""/>
        <dsp:cNvSpPr/>
      </dsp:nvSpPr>
      <dsp:spPr>
        <a:xfrm>
          <a:off x="2731964" y="3120261"/>
          <a:ext cx="59787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7871" y="45720"/>
              </a:lnTo>
            </a:path>
          </a:pathLst>
        </a:custGeom>
        <a:noFill/>
        <a:ln w="38100" cap="flat" cmpd="sng" algn="ctr">
          <a:solidFill>
            <a:schemeClr val="bg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500" kern="1200"/>
        </a:p>
      </dsp:txBody>
      <dsp:txXfrm>
        <a:off x="3015188" y="3162838"/>
        <a:ext cx="31423" cy="6284"/>
      </dsp:txXfrm>
    </dsp:sp>
    <dsp:sp modelId="{494BB48F-F417-4971-809F-2272BA431907}">
      <dsp:nvSpPr>
        <dsp:cNvPr id="0" name=""/>
        <dsp:cNvSpPr/>
      </dsp:nvSpPr>
      <dsp:spPr>
        <a:xfrm>
          <a:off x="1279" y="2346235"/>
          <a:ext cx="2732484" cy="163949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800" kern="1200" dirty="0" smtClean="0">
              <a:latin typeface="Guardian Sans" panose="020B0503050503060803" pitchFamily="34" charset="0"/>
            </a:rPr>
            <a:t>Hållbar utveckling.</a:t>
          </a:r>
          <a:endParaRPr lang="sv-SE" sz="2800" kern="1200" dirty="0">
            <a:latin typeface="Guardian Sans" panose="020B0503050503060803" pitchFamily="34" charset="0"/>
          </a:endParaRPr>
        </a:p>
      </dsp:txBody>
      <dsp:txXfrm>
        <a:off x="1279" y="2346235"/>
        <a:ext cx="2732484" cy="1639490"/>
      </dsp:txXfrm>
    </dsp:sp>
    <dsp:sp modelId="{0A088B55-A03A-4E5A-920F-CB28321C81E0}">
      <dsp:nvSpPr>
        <dsp:cNvPr id="0" name=""/>
        <dsp:cNvSpPr/>
      </dsp:nvSpPr>
      <dsp:spPr>
        <a:xfrm>
          <a:off x="3362235" y="2346235"/>
          <a:ext cx="2732484" cy="163949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Guardian Sans" panose="020B0503050503060803" pitchFamily="34" charset="0"/>
              <a:sym typeface="Calibri"/>
            </a:rPr>
            <a:t>Rättvis</a:t>
          </a:r>
          <a:r>
            <a:rPr lang="en-US" sz="2800" kern="1200" dirty="0" smtClean="0">
              <a:latin typeface="Guardian Sans" panose="020B0503050503060803" pitchFamily="34" charset="0"/>
              <a:sym typeface="Calibri"/>
            </a:rPr>
            <a:t> &amp; </a:t>
          </a:r>
          <a:r>
            <a:rPr lang="en-US" sz="2800" kern="1200" dirty="0" err="1" smtClean="0">
              <a:latin typeface="Guardian Sans" panose="020B0503050503060803" pitchFamily="34" charset="0"/>
              <a:sym typeface="Calibri"/>
            </a:rPr>
            <a:t>hållbar</a:t>
          </a:r>
          <a:r>
            <a:rPr lang="en-US" sz="2800" kern="1200" dirty="0" smtClean="0">
              <a:latin typeface="Guardian Sans" panose="020B0503050503060803" pitchFamily="34" charset="0"/>
              <a:sym typeface="Calibri"/>
            </a:rPr>
            <a:t> </a:t>
          </a:r>
          <a:r>
            <a:rPr lang="en-US" sz="2800" kern="1200" dirty="0" err="1" smtClean="0">
              <a:latin typeface="Guardian Sans" panose="020B0503050503060803" pitchFamily="34" charset="0"/>
              <a:sym typeface="Calibri"/>
            </a:rPr>
            <a:t>värld</a:t>
          </a:r>
          <a:r>
            <a:rPr lang="en-US" sz="2800" kern="1200" dirty="0" smtClean="0">
              <a:latin typeface="Guardian Sans" panose="020B0503050503060803" pitchFamily="34" charset="0"/>
              <a:sym typeface="Calibri"/>
            </a:rPr>
            <a:t>.</a:t>
          </a:r>
          <a:endParaRPr lang="sv-SE" sz="2800" kern="1200" dirty="0">
            <a:latin typeface="Guardian Sans" panose="020B0503050503060803" pitchFamily="34" charset="0"/>
          </a:endParaRPr>
        </a:p>
      </dsp:txBody>
      <dsp:txXfrm>
        <a:off x="3362235" y="2346235"/>
        <a:ext cx="2732484" cy="16394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3FEA29-9B26-4036-B1F2-5CD8B7B596E3}">
      <dsp:nvSpPr>
        <dsp:cNvPr id="0" name=""/>
        <dsp:cNvSpPr/>
      </dsp:nvSpPr>
      <dsp:spPr>
        <a:xfrm>
          <a:off x="0" y="903063"/>
          <a:ext cx="6096000" cy="1714500"/>
        </a:xfrm>
        <a:prstGeom prst="round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4400" b="1" i="0" kern="1200" dirty="0" smtClean="0">
              <a:latin typeface="Merriweather" panose="00000500000000000000" pitchFamily="2" charset="0"/>
            </a:rPr>
            <a:t>Bli månadsgivare!</a:t>
          </a:r>
          <a:br>
            <a:rPr lang="sv-SE" sz="4400" b="1" i="0" kern="1200" dirty="0" smtClean="0">
              <a:latin typeface="Merriweather" panose="00000500000000000000" pitchFamily="2" charset="0"/>
            </a:rPr>
          </a:br>
          <a:r>
            <a:rPr lang="sv-SE" sz="1800" b="0" i="0" kern="1200" dirty="0" smtClean="0">
              <a:latin typeface="Guardian Sans" panose="020B0503050503060803" pitchFamily="34" charset="0"/>
            </a:rPr>
            <a:t>Stöd med minst 21 kr/månad.</a:t>
          </a:r>
          <a:br>
            <a:rPr lang="sv-SE" sz="1800" b="0" i="0" kern="1200" dirty="0" smtClean="0">
              <a:latin typeface="Guardian Sans" panose="020B0503050503060803" pitchFamily="34" charset="0"/>
            </a:rPr>
          </a:br>
          <a:r>
            <a:rPr lang="sv-SE" sz="1800" b="0" i="0" kern="1200" dirty="0" smtClean="0">
              <a:latin typeface="Guardian Sans" panose="020B0503050503060803" pitchFamily="34" charset="0"/>
            </a:rPr>
            <a:t>Medlemskap ingår. </a:t>
          </a:r>
        </a:p>
      </dsp:txBody>
      <dsp:txXfrm>
        <a:off x="83695" y="986758"/>
        <a:ext cx="5928610" cy="15471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3FEA29-9B26-4036-B1F2-5CD8B7B596E3}">
      <dsp:nvSpPr>
        <dsp:cNvPr id="0" name=""/>
        <dsp:cNvSpPr/>
      </dsp:nvSpPr>
      <dsp:spPr>
        <a:xfrm>
          <a:off x="0" y="903910"/>
          <a:ext cx="6090046" cy="1712825"/>
        </a:xfrm>
        <a:prstGeom prst="round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4400" b="1" i="0" kern="1200" dirty="0" err="1" smtClean="0">
              <a:latin typeface="Merriweather" panose="00000500000000000000" pitchFamily="2" charset="0"/>
            </a:rPr>
            <a:t>Swisha</a:t>
          </a:r>
          <a:r>
            <a:rPr lang="sv-SE" sz="4400" b="1" i="0" kern="1200" dirty="0" smtClean="0">
              <a:latin typeface="Merriweather" panose="00000500000000000000" pitchFamily="2" charset="0"/>
            </a:rPr>
            <a:t> ditt stöd till: 1239010174</a:t>
          </a:r>
          <a:endParaRPr lang="sv-SE" sz="1800" b="0" i="0" kern="1200" dirty="0" smtClean="0">
            <a:latin typeface="Guardian Sans" panose="020B0503050503060803" pitchFamily="34" charset="0"/>
          </a:endParaRPr>
        </a:p>
      </dsp:txBody>
      <dsp:txXfrm>
        <a:off x="83613" y="987523"/>
        <a:ext cx="5922820" cy="15455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www.latinamerikagrupperna.se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FDB51-6979-634A-AD75-2BA53E528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570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36431"/>
            <a:ext cx="8229600" cy="1143000"/>
          </a:xfrm>
        </p:spPr>
        <p:txBody>
          <a:bodyPr/>
          <a:lstStyle/>
          <a:p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</a:t>
            </a:r>
            <a:r>
              <a:rPr lang="sv-SE" dirty="0" err="1" smtClean="0"/>
              <a:t>title</a:t>
            </a:r>
            <a:r>
              <a:rPr lang="sv-SE" dirty="0" smtClean="0"/>
              <a:t>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www.latinamerikagrupperna.se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FDB51-6979-634A-AD75-2BA53E52828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612775"/>
            <a:ext cx="8229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094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www.latinamerikagrupperna.se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FDB51-6979-634A-AD75-2BA53E52828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612774"/>
            <a:ext cx="8229600" cy="50890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971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www.latinamerikagrupperna.se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FDB51-6979-634A-AD75-2BA53E528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83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436415"/>
            <a:ext cx="7772400" cy="259255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www.latinamerikagrupperna.se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FDB51-6979-634A-AD75-2BA53E528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39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www.latinamerikagrupperna.se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FDB51-6979-634A-AD75-2BA53E528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00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50965"/>
            <a:ext cx="8229600" cy="387519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www.latinamerikagrupperna.se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FDB51-6979-634A-AD75-2BA53E528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89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www.latinamerikagrupperna.se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FDB51-6979-634A-AD75-2BA53E528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022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www.latinamerikagrupperna.se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FDB51-6979-634A-AD75-2BA53E528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71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3050"/>
            <a:ext cx="82296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www.latinamerikagrupperna.se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FDB51-6979-634A-AD75-2BA53E528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155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612775"/>
            <a:ext cx="8229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www.latinamerikagrupperna.se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FDB51-6979-634A-AD75-2BA53E528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899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</a:t>
            </a:r>
            <a:r>
              <a:rPr lang="sv-SE" dirty="0" err="1" smtClean="0"/>
              <a:t>title</a:t>
            </a:r>
            <a:r>
              <a:rPr lang="sv-SE" dirty="0" smtClean="0"/>
              <a:t>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1454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7580" y="618984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tx1">
                    <a:tint val="75000"/>
                  </a:schemeClr>
                </a:solidFill>
                <a:latin typeface="Guardian TextSans"/>
                <a:cs typeface="Guardian TextSans"/>
              </a:defRPr>
            </a:lvl1pPr>
          </a:lstStyle>
          <a:p>
            <a:r>
              <a:rPr lang="en-US" dirty="0" err="1" smtClean="0"/>
              <a:t>www.latinamerikagrupperna.se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1898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Guardian TextSans"/>
                <a:cs typeface="Guardian TextSans"/>
              </a:defRPr>
            </a:lvl1pPr>
          </a:lstStyle>
          <a:p>
            <a:fld id="{ABAFDB51-6979-634A-AD75-2BA53E52828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Latinamerikagrupperna_logotyp_farg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6023348"/>
            <a:ext cx="1434662" cy="53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1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tx1"/>
          </a:solidFill>
          <a:latin typeface="Guardian TextSans"/>
          <a:ea typeface="+mj-ea"/>
          <a:cs typeface="Guardian TextSan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Guardian TextSans Medium Bold"/>
          <a:ea typeface="+mn-ea"/>
          <a:cs typeface="Guardian TextSans Medium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Guardian TextSans Medium Bold"/>
          <a:ea typeface="+mn-ea"/>
          <a:cs typeface="Guardian TextSans Medium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Guardian TextSans Medium Bold"/>
          <a:ea typeface="+mn-ea"/>
          <a:cs typeface="Guardian TextSans Medium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Guardian TextSans Medium Bold"/>
          <a:ea typeface="+mn-ea"/>
          <a:cs typeface="Guardian TextSans Medium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Guardian TextSans Medium Bold"/>
          <a:ea typeface="+mn-ea"/>
          <a:cs typeface="Guardian TextSans Medium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1" b="8771"/>
          <a:stretch>
            <a:fillRect/>
          </a:stretch>
        </p:blipFill>
        <p:spPr/>
      </p:pic>
      <p:sp>
        <p:nvSpPr>
          <p:cNvPr id="3" name="Rektangel 2"/>
          <p:cNvSpPr/>
          <p:nvPr/>
        </p:nvSpPr>
        <p:spPr>
          <a:xfrm>
            <a:off x="1705707" y="2187821"/>
            <a:ext cx="55919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0"/>
              </a:spcBef>
              <a:buClr>
                <a:srgbClr val="663300"/>
              </a:buClr>
            </a:pPr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0000500000000000000" pitchFamily="2" charset="0"/>
                <a:ea typeface="Calibri"/>
                <a:cs typeface="Calibri"/>
                <a:sym typeface="Calibri"/>
              </a:rPr>
              <a:t>Vi </a:t>
            </a:r>
            <a:r>
              <a:rPr lang="en-US" sz="4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0000500000000000000" pitchFamily="2" charset="0"/>
                <a:ea typeface="Calibri"/>
                <a:cs typeface="Calibri"/>
                <a:sym typeface="Calibri"/>
              </a:rPr>
              <a:t>ger</a:t>
            </a:r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00005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0000500000000000000" pitchFamily="2" charset="0"/>
                <a:ea typeface="Calibri"/>
                <a:cs typeface="Calibri"/>
                <a:sym typeface="Calibri"/>
              </a:rPr>
              <a:t>inte</a:t>
            </a:r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00005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0000500000000000000" pitchFamily="2" charset="0"/>
                <a:ea typeface="Calibri"/>
                <a:cs typeface="Calibri"/>
                <a:sym typeface="Calibri"/>
              </a:rPr>
              <a:t>bort</a:t>
            </a:r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00005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0000500000000000000" pitchFamily="2" charset="0"/>
                <a:ea typeface="Calibri"/>
                <a:cs typeface="Calibri"/>
                <a:sym typeface="Calibri"/>
              </a:rPr>
              <a:t>filtar</a:t>
            </a:r>
            <a:r>
              <a:rPr lang="en-US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0000500000000000000" pitchFamily="2" charset="0"/>
                <a:ea typeface="Calibri"/>
                <a:cs typeface="Calibri"/>
                <a:sym typeface="Calibri"/>
              </a:rPr>
              <a:t>.</a:t>
            </a:r>
          </a:p>
          <a:p>
            <a:pPr lvl="0" algn="ctr">
              <a:spcBef>
                <a:spcPts val="0"/>
              </a:spcBef>
              <a:buClr>
                <a:srgbClr val="663300"/>
              </a:buClr>
            </a:pPr>
            <a:r>
              <a:rPr lang="en-US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0000500000000000000" pitchFamily="2" charset="0"/>
                <a:ea typeface="Calibri"/>
                <a:cs typeface="Calibri"/>
                <a:sym typeface="Calibri"/>
              </a:rPr>
              <a:t>Vi </a:t>
            </a:r>
            <a:r>
              <a:rPr lang="en-US" sz="4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0000500000000000000" pitchFamily="2" charset="0"/>
                <a:ea typeface="Calibri"/>
                <a:cs typeface="Calibri"/>
                <a:sym typeface="Calibri"/>
              </a:rPr>
              <a:t>arbetar</a:t>
            </a:r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00005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0000500000000000000" pitchFamily="2" charset="0"/>
                <a:ea typeface="Calibri"/>
                <a:cs typeface="Calibri"/>
                <a:sym typeface="Calibri"/>
              </a:rPr>
              <a:t>för</a:t>
            </a:r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00005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0000500000000000000" pitchFamily="2" charset="0"/>
                <a:ea typeface="Calibri"/>
                <a:cs typeface="Calibri"/>
                <a:sym typeface="Calibri"/>
              </a:rPr>
              <a:t>ett</a:t>
            </a:r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00005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0000500000000000000" pitchFamily="2" charset="0"/>
                <a:ea typeface="Calibri"/>
                <a:cs typeface="Calibri"/>
                <a:sym typeface="Calibri"/>
              </a:rPr>
              <a:t>annat</a:t>
            </a:r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00005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0000500000000000000" pitchFamily="2" charset="0"/>
                <a:ea typeface="Calibri"/>
                <a:cs typeface="Calibri"/>
                <a:sym typeface="Calibri"/>
              </a:rPr>
              <a:t>samhällsklimat</a:t>
            </a:r>
            <a:r>
              <a:rPr lang="en-US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0000500000000000000" pitchFamily="2" charset="0"/>
                <a:ea typeface="Calibri"/>
                <a:cs typeface="Calibri"/>
                <a:sym typeface="Calibri"/>
              </a:rPr>
              <a:t>.</a:t>
            </a:r>
            <a:endParaRPr lang="en-US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 panose="00000500000000000000" pitchFamily="2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879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bild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612774"/>
            <a:ext cx="7991474" cy="5089087"/>
          </a:xfr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812222416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ubrik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Guardian TextSans"/>
                <a:ea typeface="+mj-ea"/>
                <a:cs typeface="Guardian TextSans"/>
              </a:defRPr>
            </a:lvl1pPr>
          </a:lstStyle>
          <a:p>
            <a:r>
              <a:rPr lang="sv-SE" sz="2000" b="0" dirty="0" smtClean="0">
                <a:latin typeface="Guardian Sans" panose="020B0503050503060803" pitchFamily="34" charset="0"/>
                <a:ea typeface="Merriweather"/>
                <a:cs typeface="Merriweather"/>
                <a:sym typeface="Merriweather"/>
              </a:rPr>
              <a:t>Engagera dig!</a:t>
            </a:r>
            <a:endParaRPr lang="sv-SE" sz="2000" b="0" dirty="0">
              <a:latin typeface="Guardian Sans" panose="020B05030505030608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4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bild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23" y="612774"/>
            <a:ext cx="7633630" cy="5089087"/>
          </a:xfr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831568424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ubrik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Guardian TextSans"/>
                <a:ea typeface="+mj-ea"/>
                <a:cs typeface="Guardian TextSans"/>
              </a:defRPr>
            </a:lvl1pPr>
          </a:lstStyle>
          <a:p>
            <a:r>
              <a:rPr lang="sv-SE" sz="2000" dirty="0" smtClean="0">
                <a:solidFill>
                  <a:schemeClr val="bg1"/>
                </a:solidFill>
              </a:rPr>
              <a:t>Engagera dig!</a:t>
            </a:r>
            <a:endParaRPr lang="sv-S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36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B3FEA29-9B26-4036-B1F2-5CD8B7B596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graphicEl>
                                              <a:dgm id="{4B3FEA29-9B26-4036-B1F2-5CD8B7B596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graphicEl>
                                              <a:dgm id="{4B3FEA29-9B26-4036-B1F2-5CD8B7B596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graphicEl>
                                              <a:dgm id="{4B3FEA29-9B26-4036-B1F2-5CD8B7B596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bild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7" b="3617"/>
          <a:stretch>
            <a:fillRect/>
          </a:stretch>
        </p:blipFill>
        <p:spPr/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088167348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ubrik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Guardian TextSans"/>
                <a:ea typeface="+mj-ea"/>
                <a:cs typeface="Guardian TextSans"/>
              </a:defRPr>
            </a:lvl1pPr>
          </a:lstStyle>
          <a:p>
            <a:r>
              <a:rPr lang="sv-SE" sz="2000" dirty="0" smtClean="0">
                <a:latin typeface="Merriweather" panose="00000500000000000000" pitchFamily="2" charset="0"/>
                <a:ea typeface="Merriweather"/>
                <a:cs typeface="Merriweather"/>
                <a:sym typeface="Merriweather"/>
              </a:rPr>
              <a:t>Våra fokusområden</a:t>
            </a: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136129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D252EEF-FC74-4C97-B7F6-D9DA1D6D7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graphicEl>
                                              <a:dgm id="{1D252EEF-FC74-4C97-B7F6-D9DA1D6D7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graphicEl>
                                              <a:dgm id="{1D252EEF-FC74-4C97-B7F6-D9DA1D6D7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graphicEl>
                                              <a:dgm id="{1D252EEF-FC74-4C97-B7F6-D9DA1D6D7A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5119916-7401-453C-9F85-6068C84452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graphicEl>
                                              <a:dgm id="{35119916-7401-453C-9F85-6068C84452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graphicEl>
                                              <a:dgm id="{35119916-7401-453C-9F85-6068C84452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graphicEl>
                                              <a:dgm id="{35119916-7401-453C-9F85-6068C84452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A6FCCF3-C9DB-408E-A4C4-CF049374D7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graphicEl>
                                              <a:dgm id="{5A6FCCF3-C9DB-408E-A4C4-CF049374D7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graphicEl>
                                              <a:dgm id="{5A6FCCF3-C9DB-408E-A4C4-CF049374D7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5A6FCCF3-C9DB-408E-A4C4-CF049374D7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bild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7" b="3617"/>
          <a:stretch>
            <a:fillRect/>
          </a:stretch>
        </p:blipFill>
        <p:spPr/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513600145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ubrik 3"/>
          <p:cNvSpPr txBox="1">
            <a:spLocks/>
          </p:cNvSpPr>
          <p:nvPr/>
        </p:nvSpPr>
        <p:spPr>
          <a:xfrm>
            <a:off x="457200" y="612774"/>
            <a:ext cx="8229600" cy="65331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Guardian TextSans"/>
                <a:ea typeface="+mj-ea"/>
                <a:cs typeface="Guardian TextSans"/>
              </a:defRPr>
            </a:lvl1pPr>
          </a:lstStyle>
          <a:p>
            <a:r>
              <a:rPr lang="sv-SE" sz="2000" dirty="0" smtClean="0">
                <a:latin typeface="Merriweather" panose="00000500000000000000" pitchFamily="2" charset="0"/>
                <a:ea typeface="Merriweather"/>
                <a:cs typeface="Merriweather"/>
                <a:sym typeface="Merriweather"/>
              </a:rPr>
              <a:t>Vår utgångspunkt</a:t>
            </a: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420395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6358F22-8E2F-4F45-AF93-346069FA8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graphicEl>
                                              <a:dgm id="{56358F22-8E2F-4F45-AF93-346069FA8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graphicEl>
                                              <a:dgm id="{56358F22-8E2F-4F45-AF93-346069FA8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graphicEl>
                                              <a:dgm id="{56358F22-8E2F-4F45-AF93-346069FA89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B1EF4A1-3B6E-494E-82CE-5A90827DB4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graphicEl>
                                              <a:dgm id="{AB1EF4A1-3B6E-494E-82CE-5A90827DB4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graphicEl>
                                              <a:dgm id="{AB1EF4A1-3B6E-494E-82CE-5A90827DB4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graphicEl>
                                              <a:dgm id="{AB1EF4A1-3B6E-494E-82CE-5A90827DB4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10967F8-AB4F-477F-853B-336884B534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graphicEl>
                                              <a:dgm id="{510967F8-AB4F-477F-853B-336884B534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graphicEl>
                                              <a:dgm id="{510967F8-AB4F-477F-853B-336884B534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graphicEl>
                                              <a:dgm id="{510967F8-AB4F-477F-853B-336884B534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94BB48F-F417-4971-809F-2272BA431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graphicEl>
                                              <a:dgm id="{494BB48F-F417-4971-809F-2272BA431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graphicEl>
                                              <a:dgm id="{494BB48F-F417-4971-809F-2272BA431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graphicEl>
                                              <a:dgm id="{494BB48F-F417-4971-809F-2272BA4319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660F486-8064-40F9-AE2A-C2AFB9389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graphicEl>
                                              <a:dgm id="{7660F486-8064-40F9-AE2A-C2AFB9389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graphicEl>
                                              <a:dgm id="{7660F486-8064-40F9-AE2A-C2AFB9389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graphicEl>
                                              <a:dgm id="{7660F486-8064-40F9-AE2A-C2AFB9389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A088B55-A03A-4E5A-920F-CB28321C8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graphicEl>
                                              <a:dgm id="{0A088B55-A03A-4E5A-920F-CB28321C8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graphicEl>
                                              <a:dgm id="{0A088B55-A03A-4E5A-920F-CB28321C8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graphicEl>
                                              <a:dgm id="{0A088B55-A03A-4E5A-920F-CB28321C81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3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sv-SE" b="1" dirty="0" smtClean="0">
                <a:solidFill>
                  <a:schemeClr val="bg2"/>
                </a:solidFill>
                <a:latin typeface="Merriweather" panose="00000500000000000000" pitchFamily="2" charset="0"/>
              </a:rPr>
              <a:t>En annan värld är möjlig!</a:t>
            </a:r>
          </a:p>
          <a:p>
            <a:pPr marL="0" indent="0">
              <a:buNone/>
            </a:pPr>
            <a:endParaRPr lang="sv-SE" sz="2400" dirty="0" smtClean="0">
              <a:solidFill>
                <a:schemeClr val="bg2"/>
              </a:solidFill>
              <a:latin typeface="Guardian Sans" panose="020B0503050503060803" pitchFamily="34" charset="0"/>
              <a:ea typeface="Calibri"/>
              <a:cs typeface="Calibri"/>
            </a:endParaRPr>
          </a:p>
          <a:p>
            <a:pPr marL="0" indent="0">
              <a:buNone/>
            </a:pPr>
            <a:r>
              <a:rPr lang="sv-SE" sz="2000" b="1" dirty="0" smtClean="0">
                <a:latin typeface="Guardian Sans" panose="020B0503050503060803" pitchFamily="34" charset="0"/>
                <a:ea typeface="Calibri"/>
                <a:cs typeface="Calibri"/>
              </a:rPr>
              <a:t>Det </a:t>
            </a:r>
            <a:r>
              <a:rPr lang="sv-SE" sz="2000" b="1" dirty="0">
                <a:latin typeface="Guardian Sans" panose="020B0503050503060803" pitchFamily="34" charset="0"/>
                <a:ea typeface="Calibri"/>
                <a:cs typeface="Calibri"/>
              </a:rPr>
              <a:t>är en </a:t>
            </a:r>
            <a:r>
              <a:rPr lang="sv-SE" sz="2000" b="1" dirty="0" smtClean="0">
                <a:latin typeface="Guardian Sans" panose="020B0503050503060803" pitchFamily="34" charset="0"/>
                <a:ea typeface="Calibri"/>
                <a:cs typeface="Calibri"/>
              </a:rPr>
              <a:t>värld: </a:t>
            </a:r>
            <a:endParaRPr lang="sv-SE" sz="2000" b="1" dirty="0">
              <a:latin typeface="Guardian Sans" panose="020B0503050503060803" pitchFamily="34" charset="0"/>
              <a:ea typeface="Calibri"/>
              <a:cs typeface="Calibri"/>
            </a:endParaRPr>
          </a:p>
          <a:p>
            <a:pPr lvl="0"/>
            <a:r>
              <a:rPr lang="sv-SE" sz="2000" dirty="0" smtClean="0">
                <a:latin typeface="Guardian Sans" panose="020B0503050503060803" pitchFamily="34" charset="0"/>
                <a:ea typeface="Calibri"/>
                <a:cs typeface="Calibri"/>
              </a:rPr>
              <a:t>där alla </a:t>
            </a:r>
            <a:r>
              <a:rPr lang="sv-SE" sz="2000" dirty="0">
                <a:latin typeface="Guardian Sans" panose="020B0503050503060803" pitchFamily="34" charset="0"/>
                <a:ea typeface="Calibri"/>
                <a:cs typeface="Calibri"/>
              </a:rPr>
              <a:t>människor </a:t>
            </a:r>
            <a:r>
              <a:rPr lang="en-US" sz="2000" dirty="0" err="1" smtClean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kan</a:t>
            </a:r>
            <a:r>
              <a:rPr lang="en-US" sz="2000" dirty="0" smtClean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 leva </a:t>
            </a:r>
            <a:r>
              <a:rPr lang="en-US" sz="2000" dirty="0" err="1" smtClean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ett</a:t>
            </a:r>
            <a:r>
              <a:rPr lang="en-US" sz="2000" dirty="0" smtClean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gott</a:t>
            </a:r>
            <a:r>
              <a:rPr lang="en-US" sz="2000" dirty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liv.</a:t>
            </a:r>
            <a:endParaRPr lang="en-US" sz="2000" dirty="0">
              <a:latin typeface="Guardian Sans" panose="020B0503050503060803" pitchFamily="34" charset="0"/>
              <a:ea typeface="Calibri"/>
              <a:cs typeface="Calibri"/>
              <a:sym typeface="Calibri"/>
            </a:endParaRPr>
          </a:p>
          <a:p>
            <a:pPr lvl="0"/>
            <a:r>
              <a:rPr lang="sv-SE" sz="2000" dirty="0" smtClean="0">
                <a:latin typeface="Guardian Sans" panose="020B0503050503060803" pitchFamily="34" charset="0"/>
                <a:ea typeface="Calibri"/>
                <a:cs typeface="Calibri"/>
              </a:rPr>
              <a:t>där alla </a:t>
            </a:r>
            <a:r>
              <a:rPr lang="sv-SE" sz="2000" dirty="0">
                <a:latin typeface="Guardian Sans" panose="020B0503050503060803" pitchFamily="34" charset="0"/>
                <a:ea typeface="Calibri"/>
                <a:cs typeface="Calibri"/>
              </a:rPr>
              <a:t>människor </a:t>
            </a:r>
            <a:r>
              <a:rPr lang="en-US" sz="2000" dirty="0" err="1" smtClean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har</a:t>
            </a:r>
            <a:r>
              <a:rPr lang="en-US" sz="2000" dirty="0" smtClean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lika</a:t>
            </a:r>
            <a:r>
              <a:rPr lang="en-US" sz="2000" dirty="0" smtClean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rättigheter</a:t>
            </a:r>
            <a:r>
              <a:rPr lang="en-US" sz="2000" dirty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och</a:t>
            </a:r>
            <a:r>
              <a:rPr lang="en-US" sz="2000" dirty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möjligheter</a:t>
            </a:r>
            <a:r>
              <a:rPr lang="en-US" sz="2000" dirty="0" smtClean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.</a:t>
            </a:r>
            <a:endParaRPr lang="en-US" sz="2000" dirty="0">
              <a:latin typeface="Guardian Sans" panose="020B0503050503060803" pitchFamily="34" charset="0"/>
              <a:ea typeface="Calibri"/>
              <a:cs typeface="Calibri"/>
              <a:sym typeface="Calibri"/>
            </a:endParaRPr>
          </a:p>
          <a:p>
            <a:pPr lvl="0"/>
            <a:r>
              <a:rPr lang="en-US" sz="2000" dirty="0" err="1" smtClean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där</a:t>
            </a:r>
            <a:r>
              <a:rPr lang="en-US" sz="2000" dirty="0" smtClean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mänskliga</a:t>
            </a:r>
            <a:r>
              <a:rPr lang="en-US" sz="2000" dirty="0" smtClean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rättigheter</a:t>
            </a:r>
            <a:r>
              <a:rPr lang="en-US" sz="2000" dirty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och</a:t>
            </a:r>
            <a:r>
              <a:rPr lang="en-US" sz="2000" dirty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naturen</a:t>
            </a:r>
            <a:r>
              <a:rPr lang="en-US" sz="2000" dirty="0" smtClean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respekteras</a:t>
            </a:r>
            <a:r>
              <a:rPr lang="en-US" sz="2000" dirty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och</a:t>
            </a:r>
            <a:r>
              <a:rPr lang="en-US" sz="2000" dirty="0" smtClean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skyddas</a:t>
            </a:r>
            <a:r>
              <a:rPr lang="en-US" sz="2000" dirty="0" smtClean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.</a:t>
            </a:r>
            <a:endParaRPr lang="en-US" sz="2000" dirty="0">
              <a:latin typeface="Guardian Sans" panose="020B0503050503060803" pitchFamily="34" charset="0"/>
              <a:ea typeface="Calibri"/>
              <a:cs typeface="Calibri"/>
              <a:sym typeface="Calibri"/>
            </a:endParaRPr>
          </a:p>
          <a:p>
            <a:pPr lvl="0"/>
            <a:r>
              <a:rPr lang="sv-SE" sz="2000" dirty="0" smtClean="0">
                <a:latin typeface="Guardian Sans" panose="020B0503050503060803" pitchFamily="34" charset="0"/>
                <a:ea typeface="Calibri"/>
                <a:cs typeface="Calibri"/>
              </a:rPr>
              <a:t>där människor </a:t>
            </a:r>
            <a:r>
              <a:rPr lang="en-US" sz="2000" dirty="0" err="1" smtClean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har</a:t>
            </a:r>
            <a:r>
              <a:rPr lang="en-US" sz="2000" dirty="0" smtClean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insyn</a:t>
            </a:r>
            <a:r>
              <a:rPr lang="en-US" sz="2000" dirty="0" smtClean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och</a:t>
            </a:r>
            <a:r>
              <a:rPr lang="en-US" sz="2000" dirty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möjligheter</a:t>
            </a:r>
            <a:r>
              <a:rPr lang="en-US" sz="2000" dirty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att</a:t>
            </a:r>
            <a:r>
              <a:rPr lang="en-US" sz="2000" dirty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påverka</a:t>
            </a:r>
            <a:r>
              <a:rPr lang="en-US" sz="2000" dirty="0" smtClean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sina</a:t>
            </a:r>
            <a:r>
              <a:rPr lang="en-US" sz="2000" dirty="0" smtClean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 liv. </a:t>
            </a:r>
            <a:endParaRPr lang="en-US" sz="2000" dirty="0">
              <a:latin typeface="Guardian Sans" panose="020B0503050503060803" pitchFamily="34" charset="0"/>
              <a:ea typeface="Calibri"/>
              <a:cs typeface="Calibri"/>
              <a:sym typeface="Calibri"/>
            </a:endParaRPr>
          </a:p>
          <a:p>
            <a:r>
              <a:rPr lang="en-US" sz="2000" dirty="0" err="1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s</a:t>
            </a:r>
            <a:r>
              <a:rPr lang="en-US" sz="2000" dirty="0" err="1" smtClean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om</a:t>
            </a:r>
            <a:r>
              <a:rPr lang="en-US" sz="2000" dirty="0" smtClean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bygger</a:t>
            </a:r>
            <a:r>
              <a:rPr lang="en-US" sz="2000" dirty="0" smtClean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på</a:t>
            </a:r>
            <a:r>
              <a:rPr lang="en-US" sz="2000" dirty="0" smtClean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solidaritet</a:t>
            </a:r>
            <a:r>
              <a:rPr lang="en-US" sz="2000" dirty="0" smtClean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och</a:t>
            </a:r>
            <a:r>
              <a:rPr lang="en-US" sz="2000" dirty="0" smtClean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gemenskap</a:t>
            </a:r>
            <a:r>
              <a:rPr lang="en-US" sz="2000" dirty="0" smtClean="0">
                <a:latin typeface="Guardian Sans" panose="020B0503050503060803" pitchFamily="34" charset="0"/>
                <a:ea typeface="Calibri"/>
                <a:cs typeface="Calibri"/>
                <a:sym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480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85" y="612774"/>
            <a:ext cx="7633630" cy="5089087"/>
          </a:xfr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959065739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ubrik 3"/>
          <p:cNvSpPr txBox="1">
            <a:spLocks/>
          </p:cNvSpPr>
          <p:nvPr/>
        </p:nvSpPr>
        <p:spPr>
          <a:xfrm>
            <a:off x="457200" y="612774"/>
            <a:ext cx="8229600" cy="65331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Guardian TextSans"/>
                <a:ea typeface="+mj-ea"/>
                <a:cs typeface="Guardian TextSans"/>
              </a:defRPr>
            </a:lvl1pPr>
          </a:lstStyle>
          <a:p>
            <a:r>
              <a:rPr lang="sv-SE" sz="2000" dirty="0" smtClean="0">
                <a:latin typeface="Merriweather" panose="00000500000000000000" pitchFamily="2" charset="0"/>
                <a:ea typeface="Merriweather"/>
                <a:cs typeface="Merriweather"/>
                <a:sym typeface="Merriweather"/>
              </a:rPr>
              <a:t>Vårt mål </a:t>
            </a: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183922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6358F22-8E2F-4F45-AF93-346069FA8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graphicEl>
                                              <a:dgm id="{56358F22-8E2F-4F45-AF93-346069FA8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graphicEl>
                                              <a:dgm id="{56358F22-8E2F-4F45-AF93-346069FA8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graphicEl>
                                              <a:dgm id="{56358F22-8E2F-4F45-AF93-346069FA89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B1EF4A1-3B6E-494E-82CE-5A90827DB4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graphicEl>
                                              <a:dgm id="{AB1EF4A1-3B6E-494E-82CE-5A90827DB4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graphicEl>
                                              <a:dgm id="{AB1EF4A1-3B6E-494E-82CE-5A90827DB4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graphicEl>
                                              <a:dgm id="{AB1EF4A1-3B6E-494E-82CE-5A90827DB4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10967F8-AB4F-477F-853B-336884B534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graphicEl>
                                              <a:dgm id="{510967F8-AB4F-477F-853B-336884B534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graphicEl>
                                              <a:dgm id="{510967F8-AB4F-477F-853B-336884B534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graphicEl>
                                              <a:dgm id="{510967F8-AB4F-477F-853B-336884B534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94BB48F-F417-4971-809F-2272BA431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graphicEl>
                                              <a:dgm id="{494BB48F-F417-4971-809F-2272BA431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graphicEl>
                                              <a:dgm id="{494BB48F-F417-4971-809F-2272BA431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graphicEl>
                                              <a:dgm id="{494BB48F-F417-4971-809F-2272BA4319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660F486-8064-40F9-AE2A-C2AFB9389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graphicEl>
                                              <a:dgm id="{7660F486-8064-40F9-AE2A-C2AFB9389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graphicEl>
                                              <a:dgm id="{7660F486-8064-40F9-AE2A-C2AFB9389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graphicEl>
                                              <a:dgm id="{7660F486-8064-40F9-AE2A-C2AFB9389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A088B55-A03A-4E5A-920F-CB28321C8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graphicEl>
                                              <a:dgm id="{0A088B55-A03A-4E5A-920F-CB28321C8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graphicEl>
                                              <a:dgm id="{0A088B55-A03A-4E5A-920F-CB28321C8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graphicEl>
                                              <a:dgm id="{0A088B55-A03A-4E5A-920F-CB28321C81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ubrik 2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Guardian TextSans"/>
                <a:ea typeface="+mj-ea"/>
                <a:cs typeface="Guardian TextSans"/>
              </a:defRPr>
            </a:lvl1pPr>
          </a:lstStyle>
          <a:p>
            <a:r>
              <a:rPr lang="sv-SE" sz="4000" dirty="0" smtClean="0">
                <a:latin typeface="Merriweather" panose="00000500000000000000" pitchFamily="2" charset="0"/>
              </a:rPr>
              <a:t>Vi arbetar med:</a:t>
            </a:r>
            <a:endParaRPr lang="sv-SE" sz="4000" dirty="0">
              <a:latin typeface="Merriweather" panose="00000500000000000000" pitchFamily="2" charset="0"/>
            </a:endParaRPr>
          </a:p>
        </p:txBody>
      </p:sp>
      <p:grpSp>
        <p:nvGrpSpPr>
          <p:cNvPr id="25" name="Grupp 24"/>
          <p:cNvGrpSpPr/>
          <p:nvPr/>
        </p:nvGrpSpPr>
        <p:grpSpPr>
          <a:xfrm flipH="1">
            <a:off x="1540853" y="1417639"/>
            <a:ext cx="3690570" cy="4187937"/>
            <a:chOff x="1122482" y="1992557"/>
            <a:chExt cx="3449515" cy="3914396"/>
          </a:xfrm>
        </p:grpSpPr>
        <p:sp>
          <p:nvSpPr>
            <p:cNvPr id="26" name="Ellips 25"/>
            <p:cNvSpPr/>
            <p:nvPr/>
          </p:nvSpPr>
          <p:spPr>
            <a:xfrm>
              <a:off x="1122482" y="1992557"/>
              <a:ext cx="3449515" cy="3449515"/>
            </a:xfrm>
            <a:prstGeom prst="ellipse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dk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rihandsfigur 26"/>
            <p:cNvSpPr/>
            <p:nvPr/>
          </p:nvSpPr>
          <p:spPr>
            <a:xfrm>
              <a:off x="1334734" y="4977190"/>
              <a:ext cx="2207689" cy="929763"/>
            </a:xfrm>
            <a:custGeom>
              <a:avLst/>
              <a:gdLst>
                <a:gd name="connsiteX0" fmla="*/ 0 w 2207689"/>
                <a:gd name="connsiteY0" fmla="*/ 0 h 1138340"/>
                <a:gd name="connsiteX1" fmla="*/ 2207689 w 2207689"/>
                <a:gd name="connsiteY1" fmla="*/ 0 h 1138340"/>
                <a:gd name="connsiteX2" fmla="*/ 2207689 w 2207689"/>
                <a:gd name="connsiteY2" fmla="*/ 1138340 h 1138340"/>
                <a:gd name="connsiteX3" fmla="*/ 0 w 2207689"/>
                <a:gd name="connsiteY3" fmla="*/ 1138340 h 1138340"/>
                <a:gd name="connsiteX4" fmla="*/ 0 w 2207689"/>
                <a:gd name="connsiteY4" fmla="*/ 0 h 1138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7689" h="1138340">
                  <a:moveTo>
                    <a:pt x="0" y="0"/>
                  </a:moveTo>
                  <a:lnTo>
                    <a:pt x="2207689" y="0"/>
                  </a:lnTo>
                  <a:lnTo>
                    <a:pt x="2207689" y="1138340"/>
                  </a:lnTo>
                  <a:lnTo>
                    <a:pt x="0" y="113834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200" dirty="0" smtClean="0">
                  <a:solidFill>
                    <a:schemeClr val="tx1"/>
                  </a:solidFill>
                  <a:latin typeface="Guardian Sans" panose="020B0503050503060803" pitchFamily="34" charset="0"/>
                </a:rPr>
                <a:t>Vi samarbetar med folkrörelser i Latinamerika</a:t>
              </a:r>
              <a:endParaRPr lang="sv-SE" sz="1200" kern="1200" dirty="0">
                <a:solidFill>
                  <a:schemeClr val="tx1"/>
                </a:solidFill>
                <a:latin typeface="Guardian Sans" panose="020B0503050503060803" pitchFamily="34" charset="0"/>
              </a:endParaRPr>
            </a:p>
          </p:txBody>
        </p:sp>
      </p:grpSp>
      <p:grpSp>
        <p:nvGrpSpPr>
          <p:cNvPr id="19" name="Grupp 18"/>
          <p:cNvGrpSpPr/>
          <p:nvPr/>
        </p:nvGrpSpPr>
        <p:grpSpPr>
          <a:xfrm>
            <a:off x="4482267" y="1262671"/>
            <a:ext cx="3741442" cy="2167184"/>
            <a:chOff x="4369770" y="1262671"/>
            <a:chExt cx="3741442" cy="2167184"/>
          </a:xfrm>
        </p:grpSpPr>
        <p:sp>
          <p:nvSpPr>
            <p:cNvPr id="15" name="Ellips 14"/>
            <p:cNvSpPr/>
            <p:nvPr/>
          </p:nvSpPr>
          <p:spPr>
            <a:xfrm>
              <a:off x="4369770" y="1262671"/>
              <a:ext cx="2031023" cy="2019600"/>
            </a:xfrm>
            <a:prstGeom prst="ellipse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dk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ihandsfigur 15"/>
            <p:cNvSpPr/>
            <p:nvPr/>
          </p:nvSpPr>
          <p:spPr>
            <a:xfrm>
              <a:off x="6739433" y="2136287"/>
              <a:ext cx="1371779" cy="1293568"/>
            </a:xfrm>
            <a:custGeom>
              <a:avLst/>
              <a:gdLst>
                <a:gd name="connsiteX0" fmla="*/ 0 w 1371779"/>
                <a:gd name="connsiteY0" fmla="*/ 0 h 1293568"/>
                <a:gd name="connsiteX1" fmla="*/ 1371779 w 1371779"/>
                <a:gd name="connsiteY1" fmla="*/ 0 h 1293568"/>
                <a:gd name="connsiteX2" fmla="*/ 1371779 w 1371779"/>
                <a:gd name="connsiteY2" fmla="*/ 1293568 h 1293568"/>
                <a:gd name="connsiteX3" fmla="*/ 0 w 1371779"/>
                <a:gd name="connsiteY3" fmla="*/ 1293568 h 1293568"/>
                <a:gd name="connsiteX4" fmla="*/ 0 w 1371779"/>
                <a:gd name="connsiteY4" fmla="*/ 0 h 1293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1779" h="1293568">
                  <a:moveTo>
                    <a:pt x="0" y="0"/>
                  </a:moveTo>
                  <a:lnTo>
                    <a:pt x="1371779" y="0"/>
                  </a:lnTo>
                  <a:lnTo>
                    <a:pt x="1371779" y="1293568"/>
                  </a:lnTo>
                  <a:lnTo>
                    <a:pt x="0" y="129356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0" rIns="45720" bIns="0" numCol="1" spcCol="1270" anchor="ctr" anchorCtr="0">
              <a:noAutofit/>
            </a:bodyPr>
            <a:lstStyle/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200" kern="1200" dirty="0" smtClean="0">
                  <a:latin typeface="Guardian Sans" panose="020B0503050503060803" pitchFamily="34" charset="0"/>
                </a:rPr>
                <a:t>Vi utbildar &amp; informerar i Sverige</a:t>
              </a:r>
              <a:endParaRPr lang="sv-SE" sz="1200" kern="1200" dirty="0">
                <a:latin typeface="Guardian Sans" panose="020B0503050503060803" pitchFamily="34" charset="0"/>
              </a:endParaRPr>
            </a:p>
          </p:txBody>
        </p:sp>
      </p:grpSp>
      <p:grpSp>
        <p:nvGrpSpPr>
          <p:cNvPr id="20" name="Grupp 19"/>
          <p:cNvGrpSpPr/>
          <p:nvPr/>
        </p:nvGrpSpPr>
        <p:grpSpPr>
          <a:xfrm>
            <a:off x="4767740" y="3249469"/>
            <a:ext cx="3455969" cy="1991922"/>
            <a:chOff x="4563934" y="3484894"/>
            <a:chExt cx="3455969" cy="1991922"/>
          </a:xfrm>
        </p:grpSpPr>
        <p:sp>
          <p:nvSpPr>
            <p:cNvPr id="17" name="Ellips 16"/>
            <p:cNvSpPr/>
            <p:nvPr/>
          </p:nvSpPr>
          <p:spPr>
            <a:xfrm>
              <a:off x="4563934" y="3484894"/>
              <a:ext cx="1991922" cy="1991922"/>
            </a:xfrm>
            <a:prstGeom prst="ellipse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dk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ihandsfigur 17"/>
            <p:cNvSpPr/>
            <p:nvPr/>
          </p:nvSpPr>
          <p:spPr>
            <a:xfrm>
              <a:off x="6589964" y="4148504"/>
              <a:ext cx="1429939" cy="1293568"/>
            </a:xfrm>
            <a:custGeom>
              <a:avLst/>
              <a:gdLst>
                <a:gd name="connsiteX0" fmla="*/ 0 w 1429939"/>
                <a:gd name="connsiteY0" fmla="*/ 0 h 1293568"/>
                <a:gd name="connsiteX1" fmla="*/ 1429939 w 1429939"/>
                <a:gd name="connsiteY1" fmla="*/ 0 h 1293568"/>
                <a:gd name="connsiteX2" fmla="*/ 1429939 w 1429939"/>
                <a:gd name="connsiteY2" fmla="*/ 1293568 h 1293568"/>
                <a:gd name="connsiteX3" fmla="*/ 0 w 1429939"/>
                <a:gd name="connsiteY3" fmla="*/ 1293568 h 1293568"/>
                <a:gd name="connsiteX4" fmla="*/ 0 w 1429939"/>
                <a:gd name="connsiteY4" fmla="*/ 0 h 1293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9939" h="1293568">
                  <a:moveTo>
                    <a:pt x="0" y="0"/>
                  </a:moveTo>
                  <a:lnTo>
                    <a:pt x="1429939" y="0"/>
                  </a:lnTo>
                  <a:lnTo>
                    <a:pt x="1429939" y="1293568"/>
                  </a:lnTo>
                  <a:lnTo>
                    <a:pt x="0" y="129356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0" rIns="45720" bIns="0" numCol="1" spcCol="1270" anchor="ctr" anchorCtr="0">
              <a:noAutofit/>
            </a:bodyPr>
            <a:lstStyle/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200" kern="1200" dirty="0" smtClean="0">
                  <a:latin typeface="Guardian Sans" panose="020B0503050503060803" pitchFamily="34" charset="0"/>
                </a:rPr>
                <a:t>Vi granskar &amp; påverkar makthavare  </a:t>
              </a:r>
              <a:endParaRPr lang="sv-SE" sz="1200" kern="1200" dirty="0">
                <a:latin typeface="Guardian Sans" panose="020B05030505030608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247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 20"/>
          <p:cNvGrpSpPr/>
          <p:nvPr/>
        </p:nvGrpSpPr>
        <p:grpSpPr>
          <a:xfrm flipH="1">
            <a:off x="1540853" y="1417639"/>
            <a:ext cx="3690570" cy="3690570"/>
            <a:chOff x="1122482" y="1992557"/>
            <a:chExt cx="3449515" cy="3449515"/>
          </a:xfrm>
        </p:grpSpPr>
        <p:sp>
          <p:nvSpPr>
            <p:cNvPr id="22" name="Ellips 21"/>
            <p:cNvSpPr/>
            <p:nvPr/>
          </p:nvSpPr>
          <p:spPr>
            <a:xfrm>
              <a:off x="1122482" y="1992557"/>
              <a:ext cx="3449515" cy="3449515"/>
            </a:xfrm>
            <a:prstGeom prst="ellipse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dk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ihandsfigur 22"/>
            <p:cNvSpPr/>
            <p:nvPr/>
          </p:nvSpPr>
          <p:spPr>
            <a:xfrm>
              <a:off x="1671836" y="4019341"/>
              <a:ext cx="2207689" cy="1138340"/>
            </a:xfrm>
            <a:custGeom>
              <a:avLst/>
              <a:gdLst>
                <a:gd name="connsiteX0" fmla="*/ 0 w 2207689"/>
                <a:gd name="connsiteY0" fmla="*/ 0 h 1138340"/>
                <a:gd name="connsiteX1" fmla="*/ 2207689 w 2207689"/>
                <a:gd name="connsiteY1" fmla="*/ 0 h 1138340"/>
                <a:gd name="connsiteX2" fmla="*/ 2207689 w 2207689"/>
                <a:gd name="connsiteY2" fmla="*/ 1138340 h 1138340"/>
                <a:gd name="connsiteX3" fmla="*/ 0 w 2207689"/>
                <a:gd name="connsiteY3" fmla="*/ 1138340 h 1138340"/>
                <a:gd name="connsiteX4" fmla="*/ 0 w 2207689"/>
                <a:gd name="connsiteY4" fmla="*/ 0 h 1138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7689" h="1138340">
                  <a:moveTo>
                    <a:pt x="0" y="0"/>
                  </a:moveTo>
                  <a:lnTo>
                    <a:pt x="2207689" y="0"/>
                  </a:lnTo>
                  <a:lnTo>
                    <a:pt x="2207689" y="1138340"/>
                  </a:lnTo>
                  <a:lnTo>
                    <a:pt x="0" y="113834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200" dirty="0" smtClean="0">
                  <a:solidFill>
                    <a:schemeClr val="bg1"/>
                  </a:solidFill>
                  <a:latin typeface="Guardian Sans" panose="020B0503050503060803" pitchFamily="34" charset="0"/>
                </a:rPr>
                <a:t>Småbrukarnätverket </a:t>
              </a:r>
              <a:r>
                <a:rPr lang="sv-SE" sz="1200" dirty="0">
                  <a:solidFill>
                    <a:schemeClr val="bg1"/>
                  </a:solidFill>
                  <a:latin typeface="Guardian Sans" panose="020B0503050503060803" pitchFamily="34" charset="0"/>
                </a:rPr>
                <a:t/>
              </a:r>
              <a:br>
                <a:rPr lang="sv-SE" sz="1200" dirty="0">
                  <a:solidFill>
                    <a:schemeClr val="bg1"/>
                  </a:solidFill>
                  <a:latin typeface="Guardian Sans" panose="020B0503050503060803" pitchFamily="34" charset="0"/>
                </a:rPr>
              </a:br>
              <a:r>
                <a:rPr lang="sv-SE" sz="1200" dirty="0" err="1">
                  <a:solidFill>
                    <a:schemeClr val="bg1"/>
                  </a:solidFill>
                  <a:latin typeface="Guardian Sans" panose="020B0503050503060803" pitchFamily="34" charset="0"/>
                </a:rPr>
                <a:t>Cloc</a:t>
              </a:r>
              <a:r>
                <a:rPr lang="sv-SE" sz="1200" dirty="0">
                  <a:solidFill>
                    <a:schemeClr val="bg1"/>
                  </a:solidFill>
                  <a:latin typeface="Guardian Sans" panose="020B0503050503060803" pitchFamily="34" charset="0"/>
                </a:rPr>
                <a:t>/</a:t>
              </a:r>
              <a:r>
                <a:rPr lang="sv-SE" sz="1200" dirty="0" err="1">
                  <a:solidFill>
                    <a:schemeClr val="bg1"/>
                  </a:solidFill>
                  <a:latin typeface="Guardian Sans" panose="020B0503050503060803" pitchFamily="34" charset="0"/>
                </a:rPr>
                <a:t>LaVía</a:t>
              </a:r>
              <a:r>
                <a:rPr lang="sv-SE" sz="1200" dirty="0">
                  <a:solidFill>
                    <a:schemeClr val="bg1"/>
                  </a:solidFill>
                  <a:latin typeface="Guardian Sans" panose="020B0503050503060803" pitchFamily="34" charset="0"/>
                </a:rPr>
                <a:t> </a:t>
              </a:r>
              <a:r>
                <a:rPr lang="sv-SE" sz="1200" dirty="0" err="1">
                  <a:solidFill>
                    <a:schemeClr val="bg1"/>
                  </a:solidFill>
                  <a:latin typeface="Guardian Sans" panose="020B0503050503060803" pitchFamily="34" charset="0"/>
                </a:rPr>
                <a:t>Campesina</a:t>
              </a:r>
              <a:endParaRPr lang="sv-SE" sz="1200" dirty="0">
                <a:solidFill>
                  <a:schemeClr val="bg1"/>
                </a:solidFill>
                <a:latin typeface="Guardian Sans" panose="020B0503050503060803" pitchFamily="34" charset="0"/>
              </a:endParaRPr>
            </a:p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sv-SE" sz="1200" kern="1200" dirty="0">
                <a:latin typeface="Guardian Sans" panose="020B0503050503060803" pitchFamily="34" charset="0"/>
              </a:endParaRPr>
            </a:p>
          </p:txBody>
        </p:sp>
      </p:grpSp>
      <p:grpSp>
        <p:nvGrpSpPr>
          <p:cNvPr id="29" name="Grupp 28"/>
          <p:cNvGrpSpPr/>
          <p:nvPr/>
        </p:nvGrpSpPr>
        <p:grpSpPr>
          <a:xfrm>
            <a:off x="3862481" y="4367946"/>
            <a:ext cx="3925278" cy="2021051"/>
            <a:chOff x="3845976" y="4469382"/>
            <a:chExt cx="3925278" cy="2021051"/>
          </a:xfrm>
        </p:grpSpPr>
        <p:sp>
          <p:nvSpPr>
            <p:cNvPr id="7" name="Ellips 6"/>
            <p:cNvSpPr/>
            <p:nvPr/>
          </p:nvSpPr>
          <p:spPr>
            <a:xfrm>
              <a:off x="3845976" y="4469382"/>
              <a:ext cx="2021738" cy="2021051"/>
            </a:xfrm>
            <a:prstGeom prst="ellipse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ihandsfigur 16"/>
            <p:cNvSpPr/>
            <p:nvPr/>
          </p:nvSpPr>
          <p:spPr>
            <a:xfrm>
              <a:off x="6302938" y="5200520"/>
              <a:ext cx="1468316" cy="293825"/>
            </a:xfrm>
            <a:custGeom>
              <a:avLst/>
              <a:gdLst>
                <a:gd name="connsiteX0" fmla="*/ 0 w 3248863"/>
                <a:gd name="connsiteY0" fmla="*/ 0 h 1057056"/>
                <a:gd name="connsiteX1" fmla="*/ 3248863 w 3248863"/>
                <a:gd name="connsiteY1" fmla="*/ 0 h 1057056"/>
                <a:gd name="connsiteX2" fmla="*/ 3248863 w 3248863"/>
                <a:gd name="connsiteY2" fmla="*/ 1057056 h 1057056"/>
                <a:gd name="connsiteX3" fmla="*/ 0 w 3248863"/>
                <a:gd name="connsiteY3" fmla="*/ 1057056 h 1057056"/>
                <a:gd name="connsiteX4" fmla="*/ 0 w 3248863"/>
                <a:gd name="connsiteY4" fmla="*/ 0 h 1057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8863" h="1057056">
                  <a:moveTo>
                    <a:pt x="0" y="0"/>
                  </a:moveTo>
                  <a:lnTo>
                    <a:pt x="3248863" y="0"/>
                  </a:lnTo>
                  <a:lnTo>
                    <a:pt x="3248863" y="1057056"/>
                  </a:lnTo>
                  <a:lnTo>
                    <a:pt x="0" y="10570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" numCol="1" spcCol="1270" anchor="t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200" b="0" i="0" kern="1200" dirty="0" smtClean="0">
                  <a:solidFill>
                    <a:schemeClr val="tx1"/>
                  </a:solidFill>
                  <a:latin typeface="Guardian Sans" panose="020B0503050503060803" pitchFamily="34" charset="0"/>
                </a:rPr>
                <a:t>Urfolksorganisationen</a:t>
              </a:r>
              <a:br>
                <a:rPr lang="sv-SE" sz="1200" b="0" i="0" kern="1200" dirty="0" smtClean="0">
                  <a:solidFill>
                    <a:schemeClr val="tx1"/>
                  </a:solidFill>
                  <a:latin typeface="Guardian Sans" panose="020B0503050503060803" pitchFamily="34" charset="0"/>
                </a:rPr>
              </a:br>
              <a:r>
                <a:rPr lang="sv-SE" sz="1200" b="0" i="0" kern="1200" dirty="0" err="1" smtClean="0">
                  <a:solidFill>
                    <a:schemeClr val="tx1"/>
                  </a:solidFill>
                  <a:latin typeface="Guardian Sans" panose="020B0503050503060803" pitchFamily="34" charset="0"/>
                </a:rPr>
                <a:t>Bartolina</a:t>
              </a:r>
              <a:r>
                <a:rPr lang="sv-SE" sz="1200" b="0" i="0" kern="1200" dirty="0" smtClean="0">
                  <a:solidFill>
                    <a:schemeClr val="tx1"/>
                  </a:solidFill>
                  <a:latin typeface="Guardian Sans" panose="020B0503050503060803" pitchFamily="34" charset="0"/>
                </a:rPr>
                <a:t> Sisa i Bolivia</a:t>
              </a:r>
              <a:endParaRPr lang="sv-SE" sz="1200" b="0" kern="1200" dirty="0">
                <a:solidFill>
                  <a:schemeClr val="tx1"/>
                </a:solidFill>
                <a:latin typeface="Guardian Sans" panose="020B0503050503060803" pitchFamily="34" charset="0"/>
              </a:endParaRPr>
            </a:p>
          </p:txBody>
        </p:sp>
      </p:grpSp>
      <p:grpSp>
        <p:nvGrpSpPr>
          <p:cNvPr id="28" name="Grupp 27"/>
          <p:cNvGrpSpPr/>
          <p:nvPr/>
        </p:nvGrpSpPr>
        <p:grpSpPr>
          <a:xfrm>
            <a:off x="4856845" y="3024617"/>
            <a:ext cx="3634274" cy="2028394"/>
            <a:chOff x="5120021" y="3024617"/>
            <a:chExt cx="3634274" cy="2028394"/>
          </a:xfrm>
        </p:grpSpPr>
        <p:sp>
          <p:nvSpPr>
            <p:cNvPr id="13" name="Ellips 12"/>
            <p:cNvSpPr/>
            <p:nvPr/>
          </p:nvSpPr>
          <p:spPr>
            <a:xfrm>
              <a:off x="5120021" y="3033411"/>
              <a:ext cx="2023200" cy="2019600"/>
            </a:xfrm>
            <a:prstGeom prst="ellipse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rihandsfigur 18"/>
            <p:cNvSpPr/>
            <p:nvPr/>
          </p:nvSpPr>
          <p:spPr>
            <a:xfrm>
              <a:off x="6767233" y="3024617"/>
              <a:ext cx="1987062" cy="282385"/>
            </a:xfrm>
            <a:custGeom>
              <a:avLst/>
              <a:gdLst>
                <a:gd name="connsiteX0" fmla="*/ 0 w 3248863"/>
                <a:gd name="connsiteY0" fmla="*/ 0 h 1313793"/>
                <a:gd name="connsiteX1" fmla="*/ 3248863 w 3248863"/>
                <a:gd name="connsiteY1" fmla="*/ 0 h 1313793"/>
                <a:gd name="connsiteX2" fmla="*/ 3248863 w 3248863"/>
                <a:gd name="connsiteY2" fmla="*/ 1313793 h 1313793"/>
                <a:gd name="connsiteX3" fmla="*/ 0 w 3248863"/>
                <a:gd name="connsiteY3" fmla="*/ 1313793 h 1313793"/>
                <a:gd name="connsiteX4" fmla="*/ 0 w 3248863"/>
                <a:gd name="connsiteY4" fmla="*/ 0 h 1313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8863" h="1313793">
                  <a:moveTo>
                    <a:pt x="0" y="0"/>
                  </a:moveTo>
                  <a:lnTo>
                    <a:pt x="3248863" y="0"/>
                  </a:lnTo>
                  <a:lnTo>
                    <a:pt x="3248863" y="1313793"/>
                  </a:lnTo>
                  <a:lnTo>
                    <a:pt x="0" y="131379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0" numCol="1" spcCol="1270" anchor="t" anchorCtr="0">
              <a:noAutofit/>
            </a:bodyPr>
            <a:lstStyle/>
            <a:p>
              <a:pPr lvl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200" b="0" i="0" kern="1200" dirty="0" smtClean="0">
                  <a:solidFill>
                    <a:schemeClr val="tx1"/>
                  </a:solidFill>
                  <a:latin typeface="Guardian Sans" panose="020B0503050503060803" pitchFamily="34" charset="0"/>
                </a:rPr>
                <a:t>Urfolksorganisationen</a:t>
              </a:r>
              <a:br>
                <a:rPr lang="sv-SE" sz="1200" b="0" i="0" kern="1200" dirty="0" smtClean="0">
                  <a:solidFill>
                    <a:schemeClr val="tx1"/>
                  </a:solidFill>
                  <a:latin typeface="Guardian Sans" panose="020B0503050503060803" pitchFamily="34" charset="0"/>
                </a:rPr>
              </a:br>
              <a:r>
                <a:rPr lang="sv-SE" sz="1200" b="0" i="0" kern="1200" dirty="0" err="1" smtClean="0">
                  <a:solidFill>
                    <a:schemeClr val="tx1"/>
                  </a:solidFill>
                  <a:latin typeface="Guardian Sans" panose="020B0503050503060803" pitchFamily="34" charset="0"/>
                </a:rPr>
                <a:t>Waqib'Ke</a:t>
              </a:r>
              <a:r>
                <a:rPr lang="sv-SE" sz="1200" b="0" i="0" kern="1200" dirty="0" smtClean="0">
                  <a:solidFill>
                    <a:schemeClr val="tx1"/>
                  </a:solidFill>
                  <a:latin typeface="Guardian Sans" panose="020B0503050503060803" pitchFamily="34" charset="0"/>
                </a:rPr>
                <a:t> j</a:t>
              </a:r>
              <a:r>
                <a:rPr lang="sv-SE" sz="1200" b="0" i="0" kern="1200" dirty="0" smtClean="0">
                  <a:solidFill>
                    <a:schemeClr val="tx1"/>
                  </a:solidFill>
                  <a:latin typeface="Guardian Sans" panose="020B0503050503060803" pitchFamily="34" charset="0"/>
                </a:rPr>
                <a:t> i </a:t>
              </a:r>
              <a:r>
                <a:rPr lang="sv-SE" sz="1200" b="0" i="0" kern="1200" dirty="0" smtClean="0">
                  <a:solidFill>
                    <a:schemeClr val="tx1"/>
                  </a:solidFill>
                  <a:latin typeface="Guardian Sans" panose="020B0503050503060803" pitchFamily="34" charset="0"/>
                </a:rPr>
                <a:t>Guatemala</a:t>
              </a:r>
              <a:endParaRPr lang="sv-SE" sz="1200" b="0" kern="1200" dirty="0">
                <a:solidFill>
                  <a:schemeClr val="tx1"/>
                </a:solidFill>
                <a:latin typeface="Guardian Sans" panose="020B0503050503060803" pitchFamily="34" charset="0"/>
              </a:endParaRPr>
            </a:p>
          </p:txBody>
        </p:sp>
      </p:grpSp>
      <p:grpSp>
        <p:nvGrpSpPr>
          <p:cNvPr id="27" name="Grupp 26"/>
          <p:cNvGrpSpPr/>
          <p:nvPr/>
        </p:nvGrpSpPr>
        <p:grpSpPr>
          <a:xfrm>
            <a:off x="4482267" y="1240995"/>
            <a:ext cx="3982619" cy="2019600"/>
            <a:chOff x="4482267" y="1240995"/>
            <a:chExt cx="3982619" cy="2019600"/>
          </a:xfrm>
        </p:grpSpPr>
        <p:sp>
          <p:nvSpPr>
            <p:cNvPr id="16" name="Ellips 15"/>
            <p:cNvSpPr/>
            <p:nvPr/>
          </p:nvSpPr>
          <p:spPr>
            <a:xfrm>
              <a:off x="4482267" y="1240995"/>
              <a:ext cx="2023200" cy="2019600"/>
            </a:xfrm>
            <a:prstGeom prst="ellipse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Frihandsfigur 19"/>
            <p:cNvSpPr/>
            <p:nvPr/>
          </p:nvSpPr>
          <p:spPr>
            <a:xfrm>
              <a:off x="6727380" y="1953183"/>
              <a:ext cx="1737506" cy="422633"/>
            </a:xfrm>
            <a:custGeom>
              <a:avLst/>
              <a:gdLst>
                <a:gd name="connsiteX0" fmla="*/ 0 w 3248863"/>
                <a:gd name="connsiteY0" fmla="*/ 0 h 908706"/>
                <a:gd name="connsiteX1" fmla="*/ 3248863 w 3248863"/>
                <a:gd name="connsiteY1" fmla="*/ 0 h 908706"/>
                <a:gd name="connsiteX2" fmla="*/ 3248863 w 3248863"/>
                <a:gd name="connsiteY2" fmla="*/ 908706 h 908706"/>
                <a:gd name="connsiteX3" fmla="*/ 0 w 3248863"/>
                <a:gd name="connsiteY3" fmla="*/ 908706 h 908706"/>
                <a:gd name="connsiteX4" fmla="*/ 0 w 3248863"/>
                <a:gd name="connsiteY4" fmla="*/ 0 h 908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8863" h="908706">
                  <a:moveTo>
                    <a:pt x="0" y="0"/>
                  </a:moveTo>
                  <a:lnTo>
                    <a:pt x="3248863" y="0"/>
                  </a:lnTo>
                  <a:lnTo>
                    <a:pt x="3248863" y="908706"/>
                  </a:lnTo>
                  <a:lnTo>
                    <a:pt x="0" y="90870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0" numCol="1" spcCol="1270" anchor="t" anchorCtr="0">
              <a:noAutofit/>
            </a:bodyPr>
            <a:lstStyle/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200" b="0" i="0" kern="1200" dirty="0" smtClean="0">
                  <a:solidFill>
                    <a:schemeClr val="tx1"/>
                  </a:solidFill>
                  <a:latin typeface="Guardian Sans" panose="020B0503050503060803" pitchFamily="34" charset="0"/>
                </a:rPr>
                <a:t>Urfolksorganisationen</a:t>
              </a:r>
              <a:br>
                <a:rPr lang="sv-SE" sz="1200" b="0" i="0" kern="1200" dirty="0" smtClean="0">
                  <a:solidFill>
                    <a:schemeClr val="tx1"/>
                  </a:solidFill>
                  <a:latin typeface="Guardian Sans" panose="020B0503050503060803" pitchFamily="34" charset="0"/>
                </a:rPr>
              </a:br>
              <a:r>
                <a:rPr lang="sv-SE" sz="1200" b="0" i="0" kern="1200" dirty="0" smtClean="0">
                  <a:solidFill>
                    <a:schemeClr val="tx1"/>
                  </a:solidFill>
                  <a:latin typeface="Guardian Sans" panose="020B0503050503060803" pitchFamily="34" charset="0"/>
                </a:rPr>
                <a:t>Pueblo </a:t>
              </a:r>
              <a:r>
                <a:rPr lang="sv-SE" sz="1200" b="0" i="0" kern="1200" dirty="0" err="1" smtClean="0">
                  <a:solidFill>
                    <a:schemeClr val="tx1"/>
                  </a:solidFill>
                  <a:latin typeface="Guardian Sans" panose="020B0503050503060803" pitchFamily="34" charset="0"/>
                </a:rPr>
                <a:t>Kayambi</a:t>
              </a:r>
              <a:r>
                <a:rPr lang="sv-SE" sz="1200" b="0" i="0" kern="1200" dirty="0" smtClean="0">
                  <a:solidFill>
                    <a:schemeClr val="tx1"/>
                  </a:solidFill>
                  <a:latin typeface="Guardian Sans" panose="020B0503050503060803" pitchFamily="34" charset="0"/>
                </a:rPr>
                <a:t> i Ecuador</a:t>
              </a:r>
              <a:endParaRPr lang="sv-SE" sz="1200" b="0" kern="1200" dirty="0">
                <a:solidFill>
                  <a:schemeClr val="tx1"/>
                </a:solidFill>
                <a:latin typeface="Guardian Sans" panose="020B0503050503060803" pitchFamily="34" charset="0"/>
              </a:endParaRPr>
            </a:p>
          </p:txBody>
        </p:sp>
      </p:grpSp>
      <p:sp>
        <p:nvSpPr>
          <p:cNvPr id="24" name="Rubrik 2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dirty="0" smtClean="0">
                <a:latin typeface="Merriweather" panose="00000500000000000000" pitchFamily="2" charset="0"/>
              </a:rPr>
              <a:t>Vi samarbetar med:</a:t>
            </a:r>
            <a:endParaRPr lang="sv-SE" sz="4000" dirty="0">
              <a:latin typeface="Merriweathe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50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3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lvl="0" indent="0" algn="ctr">
              <a:spcBef>
                <a:spcPts val="0"/>
              </a:spcBef>
              <a:buClr>
                <a:srgbClr val="663300"/>
              </a:buClr>
              <a:buNone/>
            </a:pPr>
            <a:r>
              <a:rPr lang="en-US" b="1" i="1" dirty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”Jag </a:t>
            </a:r>
            <a:r>
              <a:rPr lang="en-US" b="1" i="1" dirty="0" err="1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tror</a:t>
            </a:r>
            <a:r>
              <a:rPr lang="en-US" b="1" i="1" dirty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b="1" i="1" dirty="0" err="1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inte</a:t>
            </a:r>
            <a:r>
              <a:rPr lang="en-US" b="1" i="1" dirty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b="1" i="1" dirty="0" err="1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på</a:t>
            </a:r>
            <a:r>
              <a:rPr lang="en-US" b="1" i="1" dirty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b="1" i="1" dirty="0" err="1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välgörenhet</a:t>
            </a:r>
            <a:r>
              <a:rPr lang="en-US" b="1" i="1" dirty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. Jag </a:t>
            </a:r>
            <a:r>
              <a:rPr lang="en-US" b="1" i="1" dirty="0" err="1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tror</a:t>
            </a:r>
            <a:r>
              <a:rPr lang="en-US" b="1" i="1" dirty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b="1" i="1" dirty="0" err="1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på</a:t>
            </a:r>
            <a:r>
              <a:rPr lang="en-US" b="1" i="1" dirty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b="1" i="1" dirty="0" err="1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solidaritet</a:t>
            </a:r>
            <a:r>
              <a:rPr lang="en-US" b="1" i="1" dirty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. </a:t>
            </a:r>
            <a:r>
              <a:rPr lang="en-US" b="1" i="1" dirty="0" err="1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Välgörenhet</a:t>
            </a:r>
            <a:r>
              <a:rPr lang="en-US" b="1" i="1" dirty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b="1" i="1" dirty="0" err="1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är</a:t>
            </a:r>
            <a:r>
              <a:rPr lang="en-US" b="1" i="1" dirty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b="1" i="1" dirty="0" err="1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vertikalt</a:t>
            </a:r>
            <a:r>
              <a:rPr lang="en-US" b="1" i="1" dirty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. </a:t>
            </a:r>
            <a:r>
              <a:rPr lang="en-US" b="1" i="1" dirty="0" err="1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Det</a:t>
            </a:r>
            <a:r>
              <a:rPr lang="en-US" b="1" i="1" dirty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b="1" i="1" dirty="0" err="1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går</a:t>
            </a:r>
            <a:r>
              <a:rPr lang="en-US" b="1" i="1" dirty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b="1" i="1" dirty="0" err="1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från</a:t>
            </a:r>
            <a:r>
              <a:rPr lang="en-US" b="1" i="1" dirty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b="1" i="1" dirty="0" err="1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toppen</a:t>
            </a:r>
            <a:r>
              <a:rPr lang="en-US" b="1" i="1" dirty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 till </a:t>
            </a:r>
            <a:r>
              <a:rPr lang="en-US" b="1" i="1" dirty="0" err="1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botten</a:t>
            </a:r>
            <a:r>
              <a:rPr lang="en-US" b="1" i="1" dirty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. </a:t>
            </a:r>
            <a:r>
              <a:rPr lang="en-US" b="1" i="1" dirty="0" err="1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Solidaritet</a:t>
            </a:r>
            <a:r>
              <a:rPr lang="en-US" b="1" i="1" dirty="0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b="1" i="1" dirty="0" err="1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är</a:t>
            </a:r>
            <a:r>
              <a:rPr lang="en-US" b="1" i="1" dirty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b="1" i="1" dirty="0" err="1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horisontellt</a:t>
            </a:r>
            <a:r>
              <a:rPr lang="en-US" b="1" i="1" dirty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. Den </a:t>
            </a:r>
            <a:r>
              <a:rPr lang="en-US" b="1" i="1" dirty="0" err="1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respekterar</a:t>
            </a:r>
            <a:r>
              <a:rPr lang="en-US" b="1" i="1" dirty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 den </a:t>
            </a:r>
            <a:r>
              <a:rPr lang="en-US" b="1" i="1" dirty="0" err="1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andra</a:t>
            </a:r>
            <a:r>
              <a:rPr lang="en-US" b="1" i="1" dirty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b="1" i="1" dirty="0" err="1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personen</a:t>
            </a:r>
            <a:r>
              <a:rPr lang="en-US" b="1" i="1" dirty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b="1" i="1" dirty="0" err="1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och</a:t>
            </a:r>
            <a:r>
              <a:rPr lang="en-US" b="1" i="1" dirty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b="1" i="1" dirty="0" err="1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lär</a:t>
            </a:r>
            <a:r>
              <a:rPr lang="en-US" b="1" i="1" dirty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b="1" i="1" dirty="0" err="1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av</a:t>
            </a:r>
            <a:r>
              <a:rPr lang="en-US" b="1" i="1" dirty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 den </a:t>
            </a:r>
            <a:r>
              <a:rPr lang="en-US" b="1" i="1" dirty="0" err="1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andra</a:t>
            </a:r>
            <a:r>
              <a:rPr lang="en-US" b="1" dirty="0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”</a:t>
            </a:r>
            <a:endParaRPr lang="en-US" b="1" dirty="0">
              <a:solidFill>
                <a:srgbClr val="660000"/>
              </a:solidFill>
              <a:latin typeface="Merriweather" panose="00000500000000000000" pitchFamily="2" charset="0"/>
              <a:ea typeface="Arial"/>
              <a:cs typeface="Arial"/>
              <a:sym typeface="Arial"/>
            </a:endParaRPr>
          </a:p>
          <a:p>
            <a:pPr marL="0" lvl="0" indent="0" algn="r">
              <a:spcBef>
                <a:spcPts val="0"/>
              </a:spcBef>
              <a:buClr>
                <a:srgbClr val="663300"/>
              </a:buClr>
              <a:buNone/>
            </a:pPr>
            <a:r>
              <a:rPr lang="en-US" sz="2000" dirty="0" smtClean="0">
                <a:solidFill>
                  <a:srgbClr val="660000"/>
                </a:solidFill>
                <a:latin typeface="Guardian Sans" panose="020B0503050503060803" pitchFamily="34" charset="0"/>
                <a:ea typeface="Arial"/>
                <a:cs typeface="Arial"/>
                <a:sym typeface="Arial"/>
              </a:rPr>
              <a:t/>
            </a:r>
            <a:br>
              <a:rPr lang="en-US" sz="2000" dirty="0" smtClean="0">
                <a:solidFill>
                  <a:srgbClr val="660000"/>
                </a:solidFill>
                <a:latin typeface="Guardian Sans" panose="020B0503050503060803" pitchFamily="34" charset="0"/>
                <a:ea typeface="Arial"/>
                <a:cs typeface="Arial"/>
                <a:sym typeface="Arial"/>
              </a:rPr>
            </a:br>
            <a:r>
              <a:rPr lang="en-US" sz="1800" dirty="0" smtClean="0">
                <a:solidFill>
                  <a:srgbClr val="660000"/>
                </a:solidFill>
                <a:latin typeface="Guardian Sans" panose="020B0503050503060803" pitchFamily="34" charset="0"/>
                <a:ea typeface="Arial"/>
                <a:cs typeface="Arial"/>
                <a:sym typeface="Arial"/>
              </a:rPr>
              <a:t>Eduardo </a:t>
            </a:r>
            <a:r>
              <a:rPr lang="en-US" sz="1800" dirty="0" err="1" smtClean="0">
                <a:solidFill>
                  <a:srgbClr val="660000"/>
                </a:solidFill>
                <a:latin typeface="Guardian Sans" panose="020B0503050503060803" pitchFamily="34" charset="0"/>
                <a:ea typeface="Arial"/>
                <a:cs typeface="Arial"/>
                <a:sym typeface="Arial"/>
              </a:rPr>
              <a:t>Galeano</a:t>
            </a:r>
            <a:r>
              <a:rPr lang="en-US" sz="1800" dirty="0" smtClean="0">
                <a:solidFill>
                  <a:srgbClr val="660000"/>
                </a:solidFill>
                <a:latin typeface="Guardian Sans" panose="020B0503050503060803" pitchFamily="34" charset="0"/>
                <a:ea typeface="Arial"/>
                <a:cs typeface="Arial"/>
                <a:sym typeface="Arial"/>
              </a:rPr>
              <a:t>, </a:t>
            </a:r>
            <a:r>
              <a:rPr lang="en-US" sz="1800" dirty="0" err="1" smtClean="0">
                <a:solidFill>
                  <a:srgbClr val="660000"/>
                </a:solidFill>
                <a:latin typeface="Guardian Sans" panose="020B0503050503060803" pitchFamily="34" charset="0"/>
                <a:ea typeface="Arial"/>
                <a:cs typeface="Arial"/>
                <a:sym typeface="Arial"/>
              </a:rPr>
              <a:t>författare</a:t>
            </a:r>
            <a:r>
              <a:rPr lang="en-US" sz="1800" dirty="0" smtClean="0">
                <a:solidFill>
                  <a:srgbClr val="660000"/>
                </a:solidFill>
                <a:latin typeface="Guardian Sans" panose="020B0503050503060803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rgbClr val="660000"/>
                </a:solidFill>
                <a:latin typeface="Guardian Sans" panose="020B0503050503060803" pitchFamily="34" charset="0"/>
                <a:ea typeface="Arial"/>
                <a:cs typeface="Arial"/>
                <a:sym typeface="Arial"/>
              </a:rPr>
              <a:t>från</a:t>
            </a:r>
            <a:r>
              <a:rPr lang="en-US" sz="1800" dirty="0">
                <a:solidFill>
                  <a:srgbClr val="660000"/>
                </a:solidFill>
                <a:latin typeface="Guardian Sans" panose="020B0503050503060803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800" dirty="0" smtClean="0">
                <a:solidFill>
                  <a:srgbClr val="660000"/>
                </a:solidFill>
                <a:latin typeface="Guardian Sans" panose="020B0503050503060803" pitchFamily="34" charset="0"/>
                <a:ea typeface="Arial"/>
                <a:cs typeface="Arial"/>
                <a:sym typeface="Arial"/>
              </a:rPr>
              <a:t>Uruguay</a:t>
            </a:r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65723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innehåll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6406"/>
            <a:ext cx="8229600" cy="5486400"/>
          </a:xfrm>
        </p:spPr>
      </p:pic>
      <p:sp>
        <p:nvSpPr>
          <p:cNvPr id="5" name="Platshållare för innehåll 3"/>
          <p:cNvSpPr txBox="1">
            <a:spLocks/>
          </p:cNvSpPr>
          <p:nvPr/>
        </p:nvSpPr>
        <p:spPr>
          <a:xfrm>
            <a:off x="3305908" y="525954"/>
            <a:ext cx="5380892" cy="202302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Guardian TextSans Medium Bold"/>
                <a:ea typeface="+mn-ea"/>
                <a:cs typeface="Guardian TextSans Medium Bold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Guardian TextSans Medium Bold"/>
                <a:ea typeface="+mn-ea"/>
                <a:cs typeface="Guardian TextSans Medium Bold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Guardian TextSans Medium Bold"/>
                <a:ea typeface="+mn-ea"/>
                <a:cs typeface="Guardian TextSans Medium 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Guardian TextSans Medium Bold"/>
                <a:ea typeface="+mn-ea"/>
                <a:cs typeface="Guardian TextSans Medium Bold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Guardian TextSans Medium Bold"/>
                <a:ea typeface="+mn-ea"/>
                <a:cs typeface="Guardian TextSans Medium Bold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Clr>
                <a:srgbClr val="663300"/>
              </a:buClr>
              <a:buFont typeface="Arial"/>
              <a:buNone/>
            </a:pPr>
            <a:r>
              <a:rPr lang="en-US" sz="2000" b="1" i="1" dirty="0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”Jag </a:t>
            </a:r>
            <a:r>
              <a:rPr lang="en-US" sz="2000" b="1" i="1" dirty="0" err="1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tror</a:t>
            </a:r>
            <a:r>
              <a:rPr lang="en-US" sz="2000" b="1" i="1" dirty="0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2000" b="1" i="1" dirty="0" err="1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inte</a:t>
            </a:r>
            <a:r>
              <a:rPr lang="en-US" sz="2000" b="1" i="1" dirty="0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2000" b="1" i="1" dirty="0" err="1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på</a:t>
            </a:r>
            <a:r>
              <a:rPr lang="en-US" sz="2000" b="1" i="1" dirty="0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2000" b="1" i="1" dirty="0" err="1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välgörenhet</a:t>
            </a:r>
            <a:r>
              <a:rPr lang="en-US" sz="2000" b="1" i="1" dirty="0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. Jag </a:t>
            </a:r>
            <a:r>
              <a:rPr lang="en-US" sz="2000" b="1" i="1" dirty="0" err="1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tror</a:t>
            </a:r>
            <a:r>
              <a:rPr lang="en-US" sz="2000" b="1" i="1" dirty="0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2000" b="1" i="1" dirty="0" err="1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på</a:t>
            </a:r>
            <a:r>
              <a:rPr lang="en-US" sz="2000" b="1" i="1" dirty="0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2000" b="1" i="1" dirty="0" err="1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solidaritet</a:t>
            </a:r>
            <a:r>
              <a:rPr lang="en-US" sz="2000" b="1" i="1" dirty="0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. </a:t>
            </a:r>
            <a:r>
              <a:rPr lang="en-US" sz="2000" b="1" i="1" dirty="0" err="1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Välgörenhet</a:t>
            </a:r>
            <a:r>
              <a:rPr lang="en-US" sz="2000" b="1" i="1" dirty="0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2000" b="1" i="1" dirty="0" err="1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är</a:t>
            </a:r>
            <a:r>
              <a:rPr lang="en-US" sz="2000" b="1" i="1" dirty="0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2000" b="1" i="1" dirty="0" err="1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vertikalt</a:t>
            </a:r>
            <a:r>
              <a:rPr lang="en-US" sz="2000" b="1" i="1" dirty="0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. </a:t>
            </a:r>
            <a:r>
              <a:rPr lang="en-US" sz="2000" b="1" i="1" dirty="0" err="1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Det</a:t>
            </a:r>
            <a:r>
              <a:rPr lang="en-US" sz="2000" b="1" i="1" dirty="0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2000" b="1" i="1" dirty="0" err="1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går</a:t>
            </a:r>
            <a:r>
              <a:rPr lang="en-US" sz="2000" b="1" i="1" dirty="0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2000" b="1" i="1" dirty="0" err="1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från</a:t>
            </a:r>
            <a:r>
              <a:rPr lang="en-US" sz="2000" b="1" i="1" dirty="0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2000" b="1" i="1" dirty="0" err="1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toppen</a:t>
            </a:r>
            <a:r>
              <a:rPr lang="en-US" sz="2000" b="1" i="1" dirty="0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 till </a:t>
            </a:r>
            <a:r>
              <a:rPr lang="en-US" sz="2000" b="1" i="1" dirty="0" err="1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botten</a:t>
            </a:r>
            <a:r>
              <a:rPr lang="en-US" sz="2000" b="1" i="1" dirty="0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. </a:t>
            </a:r>
            <a:r>
              <a:rPr lang="en-US" sz="2000" b="1" i="1" dirty="0" err="1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Solidaritet</a:t>
            </a:r>
            <a:r>
              <a:rPr lang="en-US" sz="2000" b="1" i="1" dirty="0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2000" b="1" i="1" dirty="0" err="1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är</a:t>
            </a:r>
            <a:r>
              <a:rPr lang="en-US" sz="2000" b="1" i="1" dirty="0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2000" b="1" i="1" dirty="0" err="1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horisontellt</a:t>
            </a:r>
            <a:r>
              <a:rPr lang="en-US" sz="2000" b="1" i="1" dirty="0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. Den </a:t>
            </a:r>
            <a:r>
              <a:rPr lang="en-US" sz="2000" b="1" i="1" dirty="0" err="1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respekterar</a:t>
            </a:r>
            <a:r>
              <a:rPr lang="en-US" sz="2000" b="1" i="1" dirty="0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 den </a:t>
            </a:r>
            <a:r>
              <a:rPr lang="en-US" sz="2000" b="1" i="1" dirty="0" err="1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andra</a:t>
            </a:r>
            <a:r>
              <a:rPr lang="en-US" sz="2000" b="1" i="1" dirty="0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2000" b="1" i="1" dirty="0" err="1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personen</a:t>
            </a:r>
            <a:r>
              <a:rPr lang="en-US" sz="2000" b="1" i="1" dirty="0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2000" b="1" i="1" dirty="0" err="1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och</a:t>
            </a:r>
            <a:r>
              <a:rPr lang="en-US" sz="2000" b="1" i="1" dirty="0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2000" b="1" i="1" dirty="0" err="1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lär</a:t>
            </a:r>
            <a:r>
              <a:rPr lang="en-US" sz="2000" b="1" i="1" dirty="0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2000" b="1" i="1" dirty="0" err="1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av</a:t>
            </a:r>
            <a:r>
              <a:rPr lang="en-US" sz="2000" b="1" i="1" dirty="0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 den </a:t>
            </a:r>
            <a:r>
              <a:rPr lang="en-US" sz="2000" b="1" i="1" dirty="0" err="1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andra</a:t>
            </a:r>
            <a:r>
              <a:rPr lang="en-US" sz="2000" b="1" dirty="0" smtClean="0">
                <a:solidFill>
                  <a:srgbClr val="660000"/>
                </a:solidFill>
                <a:latin typeface="Merriweather" panose="00000500000000000000" pitchFamily="2" charset="0"/>
                <a:ea typeface="Arial"/>
                <a:cs typeface="Arial"/>
                <a:sym typeface="Arial"/>
              </a:rPr>
              <a:t>”</a:t>
            </a:r>
          </a:p>
          <a:p>
            <a:pPr marL="0" indent="0" algn="r">
              <a:spcBef>
                <a:spcPts val="0"/>
              </a:spcBef>
              <a:buClr>
                <a:srgbClr val="663300"/>
              </a:buClr>
              <a:buFont typeface="Arial"/>
              <a:buNone/>
            </a:pPr>
            <a:r>
              <a:rPr lang="en-US" sz="1800" dirty="0" smtClean="0">
                <a:solidFill>
                  <a:srgbClr val="660000"/>
                </a:solidFill>
                <a:latin typeface="Guardian Sans" panose="020B0503050503060803" pitchFamily="34" charset="0"/>
                <a:ea typeface="Arial"/>
                <a:cs typeface="Arial"/>
                <a:sym typeface="Arial"/>
              </a:rPr>
              <a:t/>
            </a:r>
            <a:br>
              <a:rPr lang="en-US" sz="1800" dirty="0" smtClean="0">
                <a:solidFill>
                  <a:srgbClr val="660000"/>
                </a:solidFill>
                <a:latin typeface="Guardian Sans" panose="020B0503050503060803" pitchFamily="34" charset="0"/>
                <a:ea typeface="Arial"/>
                <a:cs typeface="Arial"/>
                <a:sym typeface="Arial"/>
              </a:rPr>
            </a:br>
            <a:r>
              <a:rPr lang="en-US" sz="1600" dirty="0" smtClean="0">
                <a:solidFill>
                  <a:srgbClr val="660000"/>
                </a:solidFill>
                <a:latin typeface="Guardian Sans" panose="020B0503050503060803" pitchFamily="34" charset="0"/>
                <a:ea typeface="Arial"/>
                <a:cs typeface="Arial"/>
                <a:sym typeface="Arial"/>
              </a:rPr>
              <a:t>Eduardo </a:t>
            </a:r>
            <a:r>
              <a:rPr lang="en-US" sz="1600" dirty="0" err="1" smtClean="0">
                <a:solidFill>
                  <a:srgbClr val="660000"/>
                </a:solidFill>
                <a:latin typeface="Guardian Sans" panose="020B0503050503060803" pitchFamily="34" charset="0"/>
                <a:ea typeface="Arial"/>
                <a:cs typeface="Arial"/>
                <a:sym typeface="Arial"/>
              </a:rPr>
              <a:t>Galeano</a:t>
            </a:r>
            <a:r>
              <a:rPr lang="en-US" sz="1600" dirty="0" smtClean="0">
                <a:solidFill>
                  <a:srgbClr val="660000"/>
                </a:solidFill>
                <a:latin typeface="Guardian Sans" panose="020B0503050503060803" pitchFamily="34" charset="0"/>
                <a:ea typeface="Arial"/>
                <a:cs typeface="Arial"/>
                <a:sym typeface="Arial"/>
              </a:rPr>
              <a:t>, </a:t>
            </a:r>
            <a:r>
              <a:rPr lang="en-US" sz="1600" dirty="0" err="1" smtClean="0">
                <a:solidFill>
                  <a:srgbClr val="660000"/>
                </a:solidFill>
                <a:latin typeface="Guardian Sans" panose="020B0503050503060803" pitchFamily="34" charset="0"/>
                <a:ea typeface="Arial"/>
                <a:cs typeface="Arial"/>
                <a:sym typeface="Arial"/>
              </a:rPr>
              <a:t>författare</a:t>
            </a:r>
            <a:r>
              <a:rPr lang="en-US" sz="1600" dirty="0" smtClean="0">
                <a:solidFill>
                  <a:srgbClr val="660000"/>
                </a:solidFill>
                <a:latin typeface="Guardian Sans" panose="020B0503050503060803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600" dirty="0" err="1" smtClean="0">
                <a:solidFill>
                  <a:srgbClr val="660000"/>
                </a:solidFill>
                <a:latin typeface="Guardian Sans" panose="020B0503050503060803" pitchFamily="34" charset="0"/>
                <a:ea typeface="Arial"/>
                <a:cs typeface="Arial"/>
                <a:sym typeface="Arial"/>
              </a:rPr>
              <a:t>från</a:t>
            </a:r>
            <a:r>
              <a:rPr lang="en-US" sz="1600" dirty="0" smtClean="0">
                <a:solidFill>
                  <a:srgbClr val="660000"/>
                </a:solidFill>
                <a:latin typeface="Guardian Sans" panose="020B0503050503060803" pitchFamily="34" charset="0"/>
                <a:ea typeface="Arial"/>
                <a:cs typeface="Arial"/>
                <a:sym typeface="Arial"/>
              </a:rPr>
              <a:t> Uruguay</a:t>
            </a:r>
            <a:endParaRPr lang="sv-SE" sz="1800" dirty="0"/>
          </a:p>
        </p:txBody>
      </p:sp>
    </p:spTree>
    <p:extLst>
      <p:ext uri="{BB962C8B-B14F-4D97-AF65-F5344CB8AC3E}">
        <p14:creationId xmlns:p14="http://schemas.microsoft.com/office/powerpoint/2010/main" val="153614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Latinamerikagrupperna">
      <a:dk1>
        <a:srgbClr val="000000"/>
      </a:dk1>
      <a:lt1>
        <a:sysClr val="window" lastClr="FFFFFF"/>
      </a:lt1>
      <a:dk2>
        <a:srgbClr val="A36724"/>
      </a:dk2>
      <a:lt2>
        <a:srgbClr val="783527"/>
      </a:lt2>
      <a:accent1>
        <a:srgbClr val="529A3C"/>
      </a:accent1>
      <a:accent2>
        <a:srgbClr val="5B266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xpo">
      <a:majorFont>
        <a:latin typeface="Calibri"/>
        <a:ea typeface=""/>
        <a:cs typeface=""/>
        <a:font script="Jpan" typeface="ＭＳ ゴシック"/>
      </a:majorFont>
      <a:minorFont>
        <a:latin typeface="Calibri"/>
        <a:ea typeface=""/>
        <a:cs typeface=""/>
        <a:font script="Jpan" typeface="ＭＳ 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226</Words>
  <Application>Microsoft Office PowerPoint</Application>
  <PresentationFormat>Bildspel på skärmen (4:3)</PresentationFormat>
  <Paragraphs>42</Paragraphs>
  <Slides>11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11</vt:i4>
      </vt:variant>
    </vt:vector>
  </HeadingPairs>
  <TitlesOfParts>
    <vt:vector size="18" baseType="lpstr">
      <vt:lpstr>Arial</vt:lpstr>
      <vt:lpstr>Calibri</vt:lpstr>
      <vt:lpstr>Guardian Sans</vt:lpstr>
      <vt:lpstr>Guardian TextSans</vt:lpstr>
      <vt:lpstr>Guardian TextSans Medium Bold</vt:lpstr>
      <vt:lpstr>Merriweather</vt:lpstr>
      <vt:lpstr>Office Theme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Vi samarbetar med:</vt:lpstr>
      <vt:lpstr>PowerPoint-presentation</vt:lpstr>
      <vt:lpstr>PowerPoint-presentation</vt:lpstr>
      <vt:lpstr>PowerPoint-presentation</vt:lpstr>
      <vt:lpstr>PowerPoint-presentation</vt:lpstr>
    </vt:vector>
  </TitlesOfParts>
  <Company>hkjdas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fkjs hkjafs</dc:creator>
  <cp:lastModifiedBy>user</cp:lastModifiedBy>
  <cp:revision>48</cp:revision>
  <dcterms:created xsi:type="dcterms:W3CDTF">2017-03-28T21:59:13Z</dcterms:created>
  <dcterms:modified xsi:type="dcterms:W3CDTF">2021-05-27T12:55:05Z</dcterms:modified>
  <cp:contentStatus/>
</cp:coreProperties>
</file>